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63" r:id="rId3"/>
    <p:sldId id="284" r:id="rId4"/>
    <p:sldId id="287" r:id="rId5"/>
    <p:sldId id="283" r:id="rId6"/>
    <p:sldId id="271" r:id="rId7"/>
    <p:sldId id="269" r:id="rId8"/>
    <p:sldId id="275" r:id="rId9"/>
    <p:sldId id="276" r:id="rId10"/>
    <p:sldId id="277" r:id="rId11"/>
    <p:sldId id="286" r:id="rId12"/>
    <p:sldId id="282" r:id="rId13"/>
    <p:sldId id="281" r:id="rId14"/>
    <p:sldId id="259" r:id="rId15"/>
    <p:sldId id="260" r:id="rId16"/>
    <p:sldId id="261" r:id="rId17"/>
    <p:sldId id="262" r:id="rId18"/>
    <p:sldId id="285" r:id="rId19"/>
    <p:sldId id="266" r:id="rId20"/>
    <p:sldId id="288" r:id="rId21"/>
    <p:sldId id="278" r:id="rId22"/>
    <p:sldId id="279" r:id="rId23"/>
    <p:sldId id="280" r:id="rId24"/>
    <p:sldId id="26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18169C-1585-478E-80AC-AA9EAAE553D2}" v="4505" dt="2019-04-03T20:21:36.3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0689" autoAdjust="0"/>
  </p:normalViewPr>
  <p:slideViewPr>
    <p:cSldViewPr snapToGrid="0">
      <p:cViewPr>
        <p:scale>
          <a:sx n="81" d="100"/>
          <a:sy n="81" d="100"/>
        </p:scale>
        <p:origin x="198" y="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Tubbs" userId="d2aa360e09012637" providerId="LiveId" clId="{1D18169C-1585-478E-80AC-AA9EAAE553D2}"/>
    <pc:docChg chg="undo redo custSel mod addSld delSld modSld sldOrd modMainMaster">
      <pc:chgData name="Jamie Tubbs" userId="d2aa360e09012637" providerId="LiveId" clId="{1D18169C-1585-478E-80AC-AA9EAAE553D2}" dt="2019-04-03T20:21:36.398" v="4457" actId="27636"/>
      <pc:docMkLst>
        <pc:docMk/>
      </pc:docMkLst>
      <pc:sldChg chg="addSp delSp modSp modNotesTx">
        <pc:chgData name="Jamie Tubbs" userId="d2aa360e09012637" providerId="LiveId" clId="{1D18169C-1585-478E-80AC-AA9EAAE553D2}" dt="2019-03-28T20:31:41.724" v="3386" actId="20577"/>
        <pc:sldMkLst>
          <pc:docMk/>
          <pc:sldMk cId="4257819766" sldId="256"/>
        </pc:sldMkLst>
        <pc:spChg chg="mod">
          <ac:chgData name="Jamie Tubbs" userId="d2aa360e09012637" providerId="LiveId" clId="{1D18169C-1585-478E-80AC-AA9EAAE553D2}" dt="2019-03-28T19:02:59.971" v="2209" actId="20577"/>
          <ac:spMkLst>
            <pc:docMk/>
            <pc:sldMk cId="4257819766" sldId="256"/>
            <ac:spMk id="2" creationId="{687DC744-789E-4E34-A06C-A06450F942A2}"/>
          </ac:spMkLst>
        </pc:spChg>
        <pc:spChg chg="mod">
          <ac:chgData name="Jamie Tubbs" userId="d2aa360e09012637" providerId="LiveId" clId="{1D18169C-1585-478E-80AC-AA9EAAE553D2}" dt="2019-03-26T21:51:48.440" v="2177" actId="20577"/>
          <ac:spMkLst>
            <pc:docMk/>
            <pc:sldMk cId="4257819766" sldId="256"/>
            <ac:spMk id="3" creationId="{AB29D751-4510-4760-AFC6-BEB72D8EFB03}"/>
          </ac:spMkLst>
        </pc:spChg>
        <pc:spChg chg="add del mod">
          <ac:chgData name="Jamie Tubbs" userId="d2aa360e09012637" providerId="LiveId" clId="{1D18169C-1585-478E-80AC-AA9EAAE553D2}" dt="2019-03-26T21:51:00.203" v="2093" actId="478"/>
          <ac:spMkLst>
            <pc:docMk/>
            <pc:sldMk cId="4257819766" sldId="256"/>
            <ac:spMk id="5" creationId="{89325736-74A9-45BE-B1C5-367C868B8BBB}"/>
          </ac:spMkLst>
        </pc:spChg>
      </pc:sldChg>
      <pc:sldChg chg="add setBg modNotesTx">
        <pc:chgData name="Jamie Tubbs" userId="d2aa360e09012637" providerId="LiveId" clId="{1D18169C-1585-478E-80AC-AA9EAAE553D2}" dt="2019-03-30T17:51:26.652" v="4158" actId="20577"/>
        <pc:sldMkLst>
          <pc:docMk/>
          <pc:sldMk cId="426103640" sldId="259"/>
        </pc:sldMkLst>
      </pc:sldChg>
      <pc:sldChg chg="add setBg">
        <pc:chgData name="Jamie Tubbs" userId="d2aa360e09012637" providerId="LiveId" clId="{1D18169C-1585-478E-80AC-AA9EAAE553D2}" dt="2019-03-26T20:20:51.966" v="741"/>
        <pc:sldMkLst>
          <pc:docMk/>
          <pc:sldMk cId="20750702" sldId="260"/>
        </pc:sldMkLst>
      </pc:sldChg>
      <pc:sldChg chg="add setBg">
        <pc:chgData name="Jamie Tubbs" userId="d2aa360e09012637" providerId="LiveId" clId="{1D18169C-1585-478E-80AC-AA9EAAE553D2}" dt="2019-03-26T20:20:51.966" v="741"/>
        <pc:sldMkLst>
          <pc:docMk/>
          <pc:sldMk cId="334162124" sldId="261"/>
        </pc:sldMkLst>
      </pc:sldChg>
      <pc:sldChg chg="modSp add setBg">
        <pc:chgData name="Jamie Tubbs" userId="d2aa360e09012637" providerId="LiveId" clId="{1D18169C-1585-478E-80AC-AA9EAAE553D2}" dt="2019-03-26T20:21:18.161" v="744" actId="14100"/>
        <pc:sldMkLst>
          <pc:docMk/>
          <pc:sldMk cId="2210427697" sldId="262"/>
        </pc:sldMkLst>
        <pc:picChg chg="mod">
          <ac:chgData name="Jamie Tubbs" userId="d2aa360e09012637" providerId="LiveId" clId="{1D18169C-1585-478E-80AC-AA9EAAE553D2}" dt="2019-03-26T20:21:18.161" v="744" actId="14100"/>
          <ac:picMkLst>
            <pc:docMk/>
            <pc:sldMk cId="2210427697" sldId="262"/>
            <ac:picMk id="2" creationId="{1C15F5B9-84A4-4528-B2E6-B36C5838B1AB}"/>
          </ac:picMkLst>
        </pc:picChg>
      </pc:sldChg>
      <pc:sldChg chg="addSp delSp modSp ord setBg modNotesTx">
        <pc:chgData name="Jamie Tubbs" userId="d2aa360e09012637" providerId="LiveId" clId="{1D18169C-1585-478E-80AC-AA9EAAE553D2}" dt="2019-03-28T20:29:19.109" v="3335" actId="20577"/>
        <pc:sldMkLst>
          <pc:docMk/>
          <pc:sldMk cId="855640630" sldId="263"/>
        </pc:sldMkLst>
        <pc:spChg chg="mod">
          <ac:chgData name="Jamie Tubbs" userId="d2aa360e09012637" providerId="LiveId" clId="{1D18169C-1585-478E-80AC-AA9EAAE553D2}" dt="2019-03-28T19:05:39.261" v="2262" actId="27636"/>
          <ac:spMkLst>
            <pc:docMk/>
            <pc:sldMk cId="855640630" sldId="263"/>
            <ac:spMk id="2" creationId="{DD5C564D-A526-458D-B1C6-C39619985EDE}"/>
          </ac:spMkLst>
        </pc:spChg>
        <pc:spChg chg="add mod">
          <ac:chgData name="Jamie Tubbs" userId="d2aa360e09012637" providerId="LiveId" clId="{1D18169C-1585-478E-80AC-AA9EAAE553D2}" dt="2019-03-28T19:20:40.973" v="2462" actId="17032"/>
          <ac:spMkLst>
            <pc:docMk/>
            <pc:sldMk cId="855640630" sldId="263"/>
            <ac:spMk id="6" creationId="{CACD1FBC-8F80-4DE9-A7A0-C51A1C0E738B}"/>
          </ac:spMkLst>
        </pc:spChg>
        <pc:spChg chg="add del">
          <ac:chgData name="Jamie Tubbs" userId="d2aa360e09012637" providerId="LiveId" clId="{1D18169C-1585-478E-80AC-AA9EAAE553D2}" dt="2019-03-28T19:14:45.921" v="2355"/>
          <ac:spMkLst>
            <pc:docMk/>
            <pc:sldMk cId="855640630" sldId="263"/>
            <ac:spMk id="7" creationId="{E367AA17-5603-463E-94A1-9BE0168F0AAC}"/>
          </ac:spMkLst>
        </pc:spChg>
        <pc:spChg chg="add mod">
          <ac:chgData name="Jamie Tubbs" userId="d2aa360e09012637" providerId="LiveId" clId="{1D18169C-1585-478E-80AC-AA9EAAE553D2}" dt="2019-03-28T19:21:45.351" v="2470" actId="12"/>
          <ac:spMkLst>
            <pc:docMk/>
            <pc:sldMk cId="855640630" sldId="263"/>
            <ac:spMk id="18" creationId="{09E71975-4DC4-4D80-9C07-751108022080}"/>
          </ac:spMkLst>
        </pc:spChg>
      </pc:sldChg>
      <pc:sldChg chg="addSp modSp add">
        <pc:chgData name="Jamie Tubbs" userId="d2aa360e09012637" providerId="LiveId" clId="{1D18169C-1585-478E-80AC-AA9EAAE553D2}" dt="2019-03-26T21:50:42.026" v="2091" actId="20577"/>
        <pc:sldMkLst>
          <pc:docMk/>
          <pc:sldMk cId="3515403933" sldId="265"/>
        </pc:sldMkLst>
        <pc:spChg chg="add mod">
          <ac:chgData name="Jamie Tubbs" userId="d2aa360e09012637" providerId="LiveId" clId="{1D18169C-1585-478E-80AC-AA9EAAE553D2}" dt="2019-03-26T21:50:42.026" v="2091" actId="20577"/>
          <ac:spMkLst>
            <pc:docMk/>
            <pc:sldMk cId="3515403933" sldId="265"/>
            <ac:spMk id="2" creationId="{F847DFAF-7BA2-4277-8DFB-1F151E2E1466}"/>
          </ac:spMkLst>
        </pc:spChg>
      </pc:sldChg>
      <pc:sldChg chg="addSp delSp modSp add mod ord setBg modNotesTx">
        <pc:chgData name="Jamie Tubbs" userId="d2aa360e09012637" providerId="LiveId" clId="{1D18169C-1585-478E-80AC-AA9EAAE553D2}" dt="2019-04-03T20:20:59.781" v="4404" actId="6549"/>
        <pc:sldMkLst>
          <pc:docMk/>
          <pc:sldMk cId="4180711068" sldId="266"/>
        </pc:sldMkLst>
        <pc:spChg chg="mod">
          <ac:chgData name="Jamie Tubbs" userId="d2aa360e09012637" providerId="LiveId" clId="{1D18169C-1585-478E-80AC-AA9EAAE553D2}" dt="2019-03-26T20:18:41.437" v="708" actId="403"/>
          <ac:spMkLst>
            <pc:docMk/>
            <pc:sldMk cId="4180711068" sldId="266"/>
            <ac:spMk id="2" creationId="{CBFCC1CA-EAD3-4BB8-B3AD-0AEFCAB46D14}"/>
          </ac:spMkLst>
        </pc:spChg>
        <pc:spChg chg="del">
          <ac:chgData name="Jamie Tubbs" userId="d2aa360e09012637" providerId="LiveId" clId="{1D18169C-1585-478E-80AC-AA9EAAE553D2}" dt="2019-03-26T19:03:56.907" v="10"/>
          <ac:spMkLst>
            <pc:docMk/>
            <pc:sldMk cId="4180711068" sldId="266"/>
            <ac:spMk id="3" creationId="{985C4196-7715-4385-AD16-ECE317A0F4B2}"/>
          </ac:spMkLst>
        </pc:spChg>
        <pc:spChg chg="add">
          <ac:chgData name="Jamie Tubbs" userId="d2aa360e09012637" providerId="LiveId" clId="{1D18169C-1585-478E-80AC-AA9EAAE553D2}" dt="2019-03-26T20:16:43.854" v="623" actId="26606"/>
          <ac:spMkLst>
            <pc:docMk/>
            <pc:sldMk cId="4180711068" sldId="266"/>
            <ac:spMk id="9" creationId="{A499F183-99EE-4B1F-BA64-21A07922AE82}"/>
          </ac:spMkLst>
        </pc:spChg>
        <pc:spChg chg="add">
          <ac:chgData name="Jamie Tubbs" userId="d2aa360e09012637" providerId="LiveId" clId="{1D18169C-1585-478E-80AC-AA9EAAE553D2}" dt="2019-03-26T20:16:43.854" v="623" actId="26606"/>
          <ac:spMkLst>
            <pc:docMk/>
            <pc:sldMk cId="4180711068" sldId="266"/>
            <ac:spMk id="11" creationId="{B783A767-5AFC-40D0-A72C-09036EA1726F}"/>
          </ac:spMkLst>
        </pc:spChg>
        <pc:spChg chg="add">
          <ac:chgData name="Jamie Tubbs" userId="d2aa360e09012637" providerId="LiveId" clId="{1D18169C-1585-478E-80AC-AA9EAAE553D2}" dt="2019-03-26T20:16:43.854" v="623" actId="26606"/>
          <ac:spMkLst>
            <pc:docMk/>
            <pc:sldMk cId="4180711068" sldId="266"/>
            <ac:spMk id="13" creationId="{41262CAC-6BC8-43F9-9113-770A2772F68C}"/>
          </ac:spMkLst>
        </pc:spChg>
        <pc:spChg chg="add">
          <ac:chgData name="Jamie Tubbs" userId="d2aa360e09012637" providerId="LiveId" clId="{1D18169C-1585-478E-80AC-AA9EAAE553D2}" dt="2019-03-26T20:16:43.854" v="623" actId="26606"/>
          <ac:spMkLst>
            <pc:docMk/>
            <pc:sldMk cId="4180711068" sldId="266"/>
            <ac:spMk id="15" creationId="{1AA2CCB6-DFD2-41CD-96FE-0140B793599F}"/>
          </ac:spMkLst>
        </pc:spChg>
        <pc:spChg chg="add">
          <ac:chgData name="Jamie Tubbs" userId="d2aa360e09012637" providerId="LiveId" clId="{1D18169C-1585-478E-80AC-AA9EAAE553D2}" dt="2019-03-26T20:16:43.854" v="623" actId="26606"/>
          <ac:spMkLst>
            <pc:docMk/>
            <pc:sldMk cId="4180711068" sldId="266"/>
            <ac:spMk id="17" creationId="{B916921E-0792-45DC-AB86-1F53A5A7D0AE}"/>
          </ac:spMkLst>
        </pc:spChg>
        <pc:graphicFrameChg chg="add mod modGraphic">
          <ac:chgData name="Jamie Tubbs" userId="d2aa360e09012637" providerId="LiveId" clId="{1D18169C-1585-478E-80AC-AA9EAAE553D2}" dt="2019-03-26T20:16:43.854" v="623" actId="26606"/>
          <ac:graphicFrameMkLst>
            <pc:docMk/>
            <pc:sldMk cId="4180711068" sldId="266"/>
            <ac:graphicFrameMk id="4" creationId="{F141A2DF-723C-4501-A875-6C7F4262CE6F}"/>
          </ac:graphicFrameMkLst>
        </pc:graphicFrameChg>
      </pc:sldChg>
      <pc:sldChg chg="addSp delSp modSp add del mod ord setBg modNotesTx">
        <pc:chgData name="Jamie Tubbs" userId="d2aa360e09012637" providerId="LiveId" clId="{1D18169C-1585-478E-80AC-AA9EAAE553D2}" dt="2019-03-28T20:38:41.221" v="3488" actId="20577"/>
        <pc:sldMkLst>
          <pc:docMk/>
          <pc:sldMk cId="649563035" sldId="269"/>
        </pc:sldMkLst>
        <pc:spChg chg="mod ord">
          <ac:chgData name="Jamie Tubbs" userId="d2aa360e09012637" providerId="LiveId" clId="{1D18169C-1585-478E-80AC-AA9EAAE553D2}" dt="2019-03-28T20:38:41.221" v="3488" actId="20577"/>
          <ac:spMkLst>
            <pc:docMk/>
            <pc:sldMk cId="649563035" sldId="269"/>
            <ac:spMk id="2" creationId="{A64C63BE-3C16-4769-8799-6A6B4D88F021}"/>
          </ac:spMkLst>
        </pc:spChg>
        <pc:spChg chg="add del">
          <ac:chgData name="Jamie Tubbs" userId="d2aa360e09012637" providerId="LiveId" clId="{1D18169C-1585-478E-80AC-AA9EAAE553D2}" dt="2019-03-28T20:32:34.926" v="3388" actId="26606"/>
          <ac:spMkLst>
            <pc:docMk/>
            <pc:sldMk cId="649563035" sldId="269"/>
            <ac:spMk id="8" creationId="{66D08039-6C4E-4870-9E3D-6218263DE95D}"/>
          </ac:spMkLst>
        </pc:spChg>
        <pc:spChg chg="add del">
          <ac:chgData name="Jamie Tubbs" userId="d2aa360e09012637" providerId="LiveId" clId="{1D18169C-1585-478E-80AC-AA9EAAE553D2}" dt="2019-03-28T20:32:34.926" v="3388" actId="26606"/>
          <ac:spMkLst>
            <pc:docMk/>
            <pc:sldMk cId="649563035" sldId="269"/>
            <ac:spMk id="10" creationId="{9FB31D2E-CBC8-4C4A-917F-DCB48EAEB08A}"/>
          </ac:spMkLst>
        </pc:spChg>
        <pc:spChg chg="add del">
          <ac:chgData name="Jamie Tubbs" userId="d2aa360e09012637" providerId="LiveId" clId="{1D18169C-1585-478E-80AC-AA9EAAE553D2}" dt="2019-03-28T20:32:34.926" v="3388" actId="26606"/>
          <ac:spMkLst>
            <pc:docMk/>
            <pc:sldMk cId="649563035" sldId="269"/>
            <ac:spMk id="12" creationId="{FCCF4F09-0D96-42BE-AE16-84AB4E0B5674}"/>
          </ac:spMkLst>
        </pc:spChg>
        <pc:spChg chg="add del">
          <ac:chgData name="Jamie Tubbs" userId="d2aa360e09012637" providerId="LiveId" clId="{1D18169C-1585-478E-80AC-AA9EAAE553D2}" dt="2019-03-28T20:32:34.926" v="3388" actId="26606"/>
          <ac:spMkLst>
            <pc:docMk/>
            <pc:sldMk cId="649563035" sldId="269"/>
            <ac:spMk id="14" creationId="{21AF87EE-372A-438E-B086-63D494ECA27E}"/>
          </ac:spMkLst>
        </pc:spChg>
        <pc:spChg chg="add del">
          <ac:chgData name="Jamie Tubbs" userId="d2aa360e09012637" providerId="LiveId" clId="{1D18169C-1585-478E-80AC-AA9EAAE553D2}" dt="2019-03-28T20:32:34.926" v="3388" actId="26606"/>
          <ac:spMkLst>
            <pc:docMk/>
            <pc:sldMk cId="649563035" sldId="269"/>
            <ac:spMk id="16" creationId="{5DDE08C2-90C5-4136-9BF1-8F19E825BE6C}"/>
          </ac:spMkLst>
        </pc:spChg>
        <pc:spChg chg="add">
          <ac:chgData name="Jamie Tubbs" userId="d2aa360e09012637" providerId="LiveId" clId="{1D18169C-1585-478E-80AC-AA9EAAE553D2}" dt="2019-03-28T20:32:34.926" v="3388" actId="26606"/>
          <ac:spMkLst>
            <pc:docMk/>
            <pc:sldMk cId="649563035" sldId="269"/>
            <ac:spMk id="27" creationId="{66D08039-6C4E-4870-9E3D-6218263DE95D}"/>
          </ac:spMkLst>
        </pc:spChg>
        <pc:spChg chg="add">
          <ac:chgData name="Jamie Tubbs" userId="d2aa360e09012637" providerId="LiveId" clId="{1D18169C-1585-478E-80AC-AA9EAAE553D2}" dt="2019-03-28T20:32:34.926" v="3388" actId="26606"/>
          <ac:spMkLst>
            <pc:docMk/>
            <pc:sldMk cId="649563035" sldId="269"/>
            <ac:spMk id="29" creationId="{9FB31D2E-CBC8-4C4A-917F-DCB48EAEB08A}"/>
          </ac:spMkLst>
        </pc:spChg>
        <pc:spChg chg="add">
          <ac:chgData name="Jamie Tubbs" userId="d2aa360e09012637" providerId="LiveId" clId="{1D18169C-1585-478E-80AC-AA9EAAE553D2}" dt="2019-03-28T20:32:34.926" v="3388" actId="26606"/>
          <ac:spMkLst>
            <pc:docMk/>
            <pc:sldMk cId="649563035" sldId="269"/>
            <ac:spMk id="31" creationId="{FCCF4F09-0D96-42BE-AE16-84AB4E0B5674}"/>
          </ac:spMkLst>
        </pc:spChg>
        <pc:spChg chg="add">
          <ac:chgData name="Jamie Tubbs" userId="d2aa360e09012637" providerId="LiveId" clId="{1D18169C-1585-478E-80AC-AA9EAAE553D2}" dt="2019-03-28T20:32:34.926" v="3388" actId="26606"/>
          <ac:spMkLst>
            <pc:docMk/>
            <pc:sldMk cId="649563035" sldId="269"/>
            <ac:spMk id="33" creationId="{21AF87EE-372A-438E-B086-63D494ECA27E}"/>
          </ac:spMkLst>
        </pc:spChg>
        <pc:spChg chg="add">
          <ac:chgData name="Jamie Tubbs" userId="d2aa360e09012637" providerId="LiveId" clId="{1D18169C-1585-478E-80AC-AA9EAAE553D2}" dt="2019-03-28T20:32:34.926" v="3388" actId="26606"/>
          <ac:spMkLst>
            <pc:docMk/>
            <pc:sldMk cId="649563035" sldId="269"/>
            <ac:spMk id="35" creationId="{116EF46C-6088-4EA0-98EF-A20BCF09AC94}"/>
          </ac:spMkLst>
        </pc:spChg>
        <pc:grpChg chg="add del">
          <ac:chgData name="Jamie Tubbs" userId="d2aa360e09012637" providerId="LiveId" clId="{1D18169C-1585-478E-80AC-AA9EAAE553D2}" dt="2019-03-28T20:32:34.926" v="3388" actId="26606"/>
          <ac:grpSpMkLst>
            <pc:docMk/>
            <pc:sldMk cId="649563035" sldId="269"/>
            <ac:grpSpMk id="18" creationId="{36A7F378-4E9D-43CC-90B9-25B3371F0608}"/>
          </ac:grpSpMkLst>
        </pc:grpChg>
        <pc:grpChg chg="add">
          <ac:chgData name="Jamie Tubbs" userId="d2aa360e09012637" providerId="LiveId" clId="{1D18169C-1585-478E-80AC-AA9EAAE553D2}" dt="2019-03-28T20:32:34.926" v="3388" actId="26606"/>
          <ac:grpSpMkLst>
            <pc:docMk/>
            <pc:sldMk cId="649563035" sldId="269"/>
            <ac:grpSpMk id="37" creationId="{9EB3C9E9-B079-4FB7-B61A-A243C12BF028}"/>
          </ac:grpSpMkLst>
        </pc:grpChg>
        <pc:picChg chg="add mod modCrop">
          <ac:chgData name="Jamie Tubbs" userId="d2aa360e09012637" providerId="LiveId" clId="{1D18169C-1585-478E-80AC-AA9EAAE553D2}" dt="2019-03-28T20:33:33.485" v="3396" actId="14100"/>
          <ac:picMkLst>
            <pc:docMk/>
            <pc:sldMk cId="649563035" sldId="269"/>
            <ac:picMk id="3" creationId="{2C9E2296-969B-469B-83B6-379DF42FFCF2}"/>
          </ac:picMkLst>
        </pc:picChg>
      </pc:sldChg>
      <pc:sldChg chg="modSp add ord">
        <pc:chgData name="Jamie Tubbs" userId="d2aa360e09012637" providerId="LiveId" clId="{1D18169C-1585-478E-80AC-AA9EAAE553D2}" dt="2019-03-28T20:09:20.421" v="3228"/>
        <pc:sldMkLst>
          <pc:docMk/>
          <pc:sldMk cId="429583297" sldId="271"/>
        </pc:sldMkLst>
        <pc:spChg chg="mod">
          <ac:chgData name="Jamie Tubbs" userId="d2aa360e09012637" providerId="LiveId" clId="{1D18169C-1585-478E-80AC-AA9EAAE553D2}" dt="2019-03-28T20:09:05.874" v="3227" actId="121"/>
          <ac:spMkLst>
            <pc:docMk/>
            <pc:sldMk cId="429583297" sldId="271"/>
            <ac:spMk id="2" creationId="{6644A3BF-453D-4B39-8100-45EBECC7FDF2}"/>
          </ac:spMkLst>
        </pc:spChg>
        <pc:spChg chg="mod">
          <ac:chgData name="Jamie Tubbs" userId="d2aa360e09012637" providerId="LiveId" clId="{1D18169C-1585-478E-80AC-AA9EAAE553D2}" dt="2019-03-28T20:08:36.396" v="3211" actId="1076"/>
          <ac:spMkLst>
            <pc:docMk/>
            <pc:sldMk cId="429583297" sldId="271"/>
            <ac:spMk id="3" creationId="{A121B208-00BC-49C2-91B0-F82209308359}"/>
          </ac:spMkLst>
        </pc:spChg>
      </pc:sldChg>
      <pc:sldChg chg="addSp delSp modSp add modNotesTx">
        <pc:chgData name="Jamie Tubbs" userId="d2aa360e09012637" providerId="LiveId" clId="{1D18169C-1585-478E-80AC-AA9EAAE553D2}" dt="2019-04-03T20:02:44.575" v="4211" actId="20577"/>
        <pc:sldMkLst>
          <pc:docMk/>
          <pc:sldMk cId="1202416751" sldId="275"/>
        </pc:sldMkLst>
        <pc:spChg chg="mod">
          <ac:chgData name="Jamie Tubbs" userId="d2aa360e09012637" providerId="LiveId" clId="{1D18169C-1585-478E-80AC-AA9EAAE553D2}" dt="2019-03-26T19:39:39.456" v="70" actId="27636"/>
          <ac:spMkLst>
            <pc:docMk/>
            <pc:sldMk cId="1202416751" sldId="275"/>
            <ac:spMk id="2" creationId="{939D8FBA-B6A5-47DA-B4FA-EC6FAF5B6C8A}"/>
          </ac:spMkLst>
        </pc:spChg>
        <pc:spChg chg="mod">
          <ac:chgData name="Jamie Tubbs" userId="d2aa360e09012637" providerId="LiveId" clId="{1D18169C-1585-478E-80AC-AA9EAAE553D2}" dt="2019-03-26T19:40:32.975" v="157" actId="27636"/>
          <ac:spMkLst>
            <pc:docMk/>
            <pc:sldMk cId="1202416751" sldId="275"/>
            <ac:spMk id="3" creationId="{E71EAAC8-BECB-4442-AFDE-C8D076AD5F53}"/>
          </ac:spMkLst>
        </pc:spChg>
        <pc:spChg chg="add del mod">
          <ac:chgData name="Jamie Tubbs" userId="d2aa360e09012637" providerId="LiveId" clId="{1D18169C-1585-478E-80AC-AA9EAAE553D2}" dt="2019-04-03T20:02:40.309" v="4209" actId="478"/>
          <ac:spMkLst>
            <pc:docMk/>
            <pc:sldMk cId="1202416751" sldId="275"/>
            <ac:spMk id="4" creationId="{B3BA057F-3F5C-4718-AEA6-C59220BFC721}"/>
          </ac:spMkLst>
        </pc:spChg>
      </pc:sldChg>
      <pc:sldChg chg="addSp delSp modSp add mod setBg modNotesTx">
        <pc:chgData name="Jamie Tubbs" userId="d2aa360e09012637" providerId="LiveId" clId="{1D18169C-1585-478E-80AC-AA9EAAE553D2}" dt="2019-04-03T20:05:13.052" v="4235" actId="20577"/>
        <pc:sldMkLst>
          <pc:docMk/>
          <pc:sldMk cId="442652042" sldId="276"/>
        </pc:sldMkLst>
        <pc:spChg chg="add del mod">
          <ac:chgData name="Jamie Tubbs" userId="d2aa360e09012637" providerId="LiveId" clId="{1D18169C-1585-478E-80AC-AA9EAAE553D2}" dt="2019-03-26T19:46:55.634" v="370" actId="26606"/>
          <ac:spMkLst>
            <pc:docMk/>
            <pc:sldMk cId="442652042" sldId="276"/>
            <ac:spMk id="2" creationId="{3A6AB80E-534E-46A2-8DCC-E40981026A89}"/>
          </ac:spMkLst>
        </pc:spChg>
        <pc:spChg chg="add mod">
          <ac:chgData name="Jamie Tubbs" userId="d2aa360e09012637" providerId="LiveId" clId="{1D18169C-1585-478E-80AC-AA9EAAE553D2}" dt="2019-03-26T19:49:54.021" v="442" actId="1076"/>
          <ac:spMkLst>
            <pc:docMk/>
            <pc:sldMk cId="442652042" sldId="276"/>
            <ac:spMk id="3" creationId="{C0C42D18-6EA9-44DE-927A-607F11F9779A}"/>
          </ac:spMkLst>
        </pc:spChg>
        <pc:spChg chg="add">
          <ac:chgData name="Jamie Tubbs" userId="d2aa360e09012637" providerId="LiveId" clId="{1D18169C-1585-478E-80AC-AA9EAAE553D2}" dt="2019-03-26T19:46:55.634" v="370" actId="26606"/>
          <ac:spMkLst>
            <pc:docMk/>
            <pc:sldMk cId="442652042" sldId="276"/>
            <ac:spMk id="9" creationId="{18FD5326-9F0A-481B-8415-14B6BFB852CF}"/>
          </ac:spMkLst>
        </pc:spChg>
        <pc:spChg chg="add">
          <ac:chgData name="Jamie Tubbs" userId="d2aa360e09012637" providerId="LiveId" clId="{1D18169C-1585-478E-80AC-AA9EAAE553D2}" dt="2019-03-26T19:46:55.634" v="370" actId="26606"/>
          <ac:spMkLst>
            <pc:docMk/>
            <pc:sldMk cId="442652042" sldId="276"/>
            <ac:spMk id="11" creationId="{7A268CD7-AFA8-49FF-8494-036157361BFF}"/>
          </ac:spMkLst>
        </pc:spChg>
        <pc:spChg chg="add">
          <ac:chgData name="Jamie Tubbs" userId="d2aa360e09012637" providerId="LiveId" clId="{1D18169C-1585-478E-80AC-AA9EAAE553D2}" dt="2019-03-26T19:46:55.634" v="370" actId="26606"/>
          <ac:spMkLst>
            <pc:docMk/>
            <pc:sldMk cId="442652042" sldId="276"/>
            <ac:spMk id="13" creationId="{A0897FCD-4816-4E4A-A524-078453D8706E}"/>
          </ac:spMkLst>
        </pc:spChg>
        <pc:spChg chg="add">
          <ac:chgData name="Jamie Tubbs" userId="d2aa360e09012637" providerId="LiveId" clId="{1D18169C-1585-478E-80AC-AA9EAAE553D2}" dt="2019-03-26T19:46:55.634" v="370" actId="26606"/>
          <ac:spMkLst>
            <pc:docMk/>
            <pc:sldMk cId="442652042" sldId="276"/>
            <ac:spMk id="15" creationId="{2ED953D6-5A73-4461-BB18-1E759E7A638E}"/>
          </ac:spMkLst>
        </pc:spChg>
        <pc:spChg chg="add">
          <ac:chgData name="Jamie Tubbs" userId="d2aa360e09012637" providerId="LiveId" clId="{1D18169C-1585-478E-80AC-AA9EAAE553D2}" dt="2019-03-26T19:46:55.634" v="370" actId="26606"/>
          <ac:spMkLst>
            <pc:docMk/>
            <pc:sldMk cId="442652042" sldId="276"/>
            <ac:spMk id="17" creationId="{F745066D-EBB6-4913-8587-B2BC1B5A295B}"/>
          </ac:spMkLst>
        </pc:spChg>
        <pc:spChg chg="add">
          <ac:chgData name="Jamie Tubbs" userId="d2aa360e09012637" providerId="LiveId" clId="{1D18169C-1585-478E-80AC-AA9EAAE553D2}" dt="2019-03-26T19:46:55.634" v="370" actId="26606"/>
          <ac:spMkLst>
            <pc:docMk/>
            <pc:sldMk cId="442652042" sldId="276"/>
            <ac:spMk id="19" creationId="{804F8563-28DF-48BA-A3A4-1FB2E031CC3D}"/>
          </ac:spMkLst>
        </pc:spChg>
        <pc:graphicFrameChg chg="add mod">
          <ac:chgData name="Jamie Tubbs" userId="d2aa360e09012637" providerId="LiveId" clId="{1D18169C-1585-478E-80AC-AA9EAAE553D2}" dt="2019-03-28T19:34:29.573" v="2595" actId="20577"/>
          <ac:graphicFrameMkLst>
            <pc:docMk/>
            <pc:sldMk cId="442652042" sldId="276"/>
            <ac:graphicFrameMk id="4" creationId="{F66F9F27-C580-46C5-91EB-AE14FEB145DB}"/>
          </ac:graphicFrameMkLst>
        </pc:graphicFrameChg>
      </pc:sldChg>
      <pc:sldChg chg="addSp delSp modSp add ord modNotesTx">
        <pc:chgData name="Jamie Tubbs" userId="d2aa360e09012637" providerId="LiveId" clId="{1D18169C-1585-478E-80AC-AA9EAAE553D2}" dt="2019-04-03T20:09:54.806" v="4264" actId="20577"/>
        <pc:sldMkLst>
          <pc:docMk/>
          <pc:sldMk cId="3135722226" sldId="277"/>
        </pc:sldMkLst>
        <pc:spChg chg="mod">
          <ac:chgData name="Jamie Tubbs" userId="d2aa360e09012637" providerId="LiveId" clId="{1D18169C-1585-478E-80AC-AA9EAAE553D2}" dt="2019-03-26T20:09:12.830" v="525" actId="20577"/>
          <ac:spMkLst>
            <pc:docMk/>
            <pc:sldMk cId="3135722226" sldId="277"/>
            <ac:spMk id="2" creationId="{45C0208C-57BC-4828-8B24-9C272ABE8498}"/>
          </ac:spMkLst>
        </pc:spChg>
        <pc:spChg chg="del">
          <ac:chgData name="Jamie Tubbs" userId="d2aa360e09012637" providerId="LiveId" clId="{1D18169C-1585-478E-80AC-AA9EAAE553D2}" dt="2019-03-26T20:09:25.155" v="526"/>
          <ac:spMkLst>
            <pc:docMk/>
            <pc:sldMk cId="3135722226" sldId="277"/>
            <ac:spMk id="3" creationId="{08C73181-AF26-431D-AD69-CF2D4CE7D854}"/>
          </ac:spMkLst>
        </pc:spChg>
        <pc:spChg chg="del">
          <ac:chgData name="Jamie Tubbs" userId="d2aa360e09012637" providerId="LiveId" clId="{1D18169C-1585-478E-80AC-AA9EAAE553D2}" dt="2019-03-26T20:09:25.155" v="526"/>
          <ac:spMkLst>
            <pc:docMk/>
            <pc:sldMk cId="3135722226" sldId="277"/>
            <ac:spMk id="4" creationId="{B663DC69-B56C-4716-8D07-BD8C353EFC76}"/>
          </ac:spMkLst>
        </pc:spChg>
        <pc:spChg chg="add mod">
          <ac:chgData name="Jamie Tubbs" userId="d2aa360e09012637" providerId="LiveId" clId="{1D18169C-1585-478E-80AC-AA9EAAE553D2}" dt="2019-03-26T20:12:37.167" v="591" actId="1076"/>
          <ac:spMkLst>
            <pc:docMk/>
            <pc:sldMk cId="3135722226" sldId="277"/>
            <ac:spMk id="5" creationId="{744844C8-F1AD-4654-B626-9612F7344275}"/>
          </ac:spMkLst>
        </pc:spChg>
        <pc:spChg chg="add mod">
          <ac:chgData name="Jamie Tubbs" userId="d2aa360e09012637" providerId="LiveId" clId="{1D18169C-1585-478E-80AC-AA9EAAE553D2}" dt="2019-03-26T20:15:39.249" v="621" actId="404"/>
          <ac:spMkLst>
            <pc:docMk/>
            <pc:sldMk cId="3135722226" sldId="277"/>
            <ac:spMk id="6" creationId="{14779033-6B76-4AD4-94CA-C11CBD1BCD15}"/>
          </ac:spMkLst>
        </pc:spChg>
        <pc:spChg chg="add mod">
          <ac:chgData name="Jamie Tubbs" userId="d2aa360e09012637" providerId="LiveId" clId="{1D18169C-1585-478E-80AC-AA9EAAE553D2}" dt="2019-03-26T20:12:31.439" v="590" actId="1076"/>
          <ac:spMkLst>
            <pc:docMk/>
            <pc:sldMk cId="3135722226" sldId="277"/>
            <ac:spMk id="7" creationId="{EBFDE863-4811-497E-BB6D-18052E0680BB}"/>
          </ac:spMkLst>
        </pc:spChg>
        <pc:spChg chg="add mod">
          <ac:chgData name="Jamie Tubbs" userId="d2aa360e09012637" providerId="LiveId" clId="{1D18169C-1585-478E-80AC-AA9EAAE553D2}" dt="2019-03-26T20:15:49.032" v="622" actId="403"/>
          <ac:spMkLst>
            <pc:docMk/>
            <pc:sldMk cId="3135722226" sldId="277"/>
            <ac:spMk id="8" creationId="{237FF854-19BB-47CE-9B71-20820936342B}"/>
          </ac:spMkLst>
        </pc:spChg>
        <pc:picChg chg="add del">
          <ac:chgData name="Jamie Tubbs" userId="d2aa360e09012637" providerId="LiveId" clId="{1D18169C-1585-478E-80AC-AA9EAAE553D2}" dt="2019-03-28T19:39:13.912" v="2702"/>
          <ac:picMkLst>
            <pc:docMk/>
            <pc:sldMk cId="3135722226" sldId="277"/>
            <ac:picMk id="9" creationId="{E3E98A00-54FD-4DF7-BBFC-1413EE4331D6}"/>
          </ac:picMkLst>
        </pc:picChg>
      </pc:sldChg>
      <pc:sldChg chg="addSp modSp add ord modNotesTx">
        <pc:chgData name="Jamie Tubbs" userId="d2aa360e09012637" providerId="LiveId" clId="{1D18169C-1585-478E-80AC-AA9EAAE553D2}" dt="2019-04-03T20:15:17.503" v="4269" actId="1076"/>
        <pc:sldMkLst>
          <pc:docMk/>
          <pc:sldMk cId="45665881" sldId="278"/>
        </pc:sldMkLst>
        <pc:spChg chg="mod">
          <ac:chgData name="Jamie Tubbs" userId="d2aa360e09012637" providerId="LiveId" clId="{1D18169C-1585-478E-80AC-AA9EAAE553D2}" dt="2019-03-26T20:22:52.932" v="833" actId="20577"/>
          <ac:spMkLst>
            <pc:docMk/>
            <pc:sldMk cId="45665881" sldId="278"/>
            <ac:spMk id="2" creationId="{A1756CC8-1C63-4C5F-A0E1-A5B480DD3438}"/>
          </ac:spMkLst>
        </pc:spChg>
        <pc:spChg chg="mod">
          <ac:chgData name="Jamie Tubbs" userId="d2aa360e09012637" providerId="LiveId" clId="{1D18169C-1585-478E-80AC-AA9EAAE553D2}" dt="2019-03-26T20:24:32.897" v="964" actId="20577"/>
          <ac:spMkLst>
            <pc:docMk/>
            <pc:sldMk cId="45665881" sldId="278"/>
            <ac:spMk id="3" creationId="{B772BE77-D536-4393-A130-6BE5BA3BD09D}"/>
          </ac:spMkLst>
        </pc:spChg>
        <pc:spChg chg="add mod">
          <ac:chgData name="Jamie Tubbs" userId="d2aa360e09012637" providerId="LiveId" clId="{1D18169C-1585-478E-80AC-AA9EAAE553D2}" dt="2019-04-03T20:15:17.503" v="4269" actId="1076"/>
          <ac:spMkLst>
            <pc:docMk/>
            <pc:sldMk cId="45665881" sldId="278"/>
            <ac:spMk id="4" creationId="{19F0454F-8B6E-41CB-836B-F525BC78BB64}"/>
          </ac:spMkLst>
        </pc:spChg>
      </pc:sldChg>
      <pc:sldChg chg="modSp add ord modNotesTx">
        <pc:chgData name="Jamie Tubbs" userId="d2aa360e09012637" providerId="LiveId" clId="{1D18169C-1585-478E-80AC-AA9EAAE553D2}" dt="2019-04-03T20:17:49.790" v="4348" actId="20577"/>
        <pc:sldMkLst>
          <pc:docMk/>
          <pc:sldMk cId="3553799643" sldId="279"/>
        </pc:sldMkLst>
        <pc:spChg chg="mod">
          <ac:chgData name="Jamie Tubbs" userId="d2aa360e09012637" providerId="LiveId" clId="{1D18169C-1585-478E-80AC-AA9EAAE553D2}" dt="2019-03-26T20:43:44.638" v="1854" actId="20577"/>
          <ac:spMkLst>
            <pc:docMk/>
            <pc:sldMk cId="3553799643" sldId="279"/>
            <ac:spMk id="2" creationId="{430A029B-CC8B-4E0C-B822-17EBDB034103}"/>
          </ac:spMkLst>
        </pc:spChg>
        <pc:spChg chg="mod">
          <ac:chgData name="Jamie Tubbs" userId="d2aa360e09012637" providerId="LiveId" clId="{1D18169C-1585-478E-80AC-AA9EAAE553D2}" dt="2019-03-26T21:49:24.801" v="2072" actId="403"/>
          <ac:spMkLst>
            <pc:docMk/>
            <pc:sldMk cId="3553799643" sldId="279"/>
            <ac:spMk id="3" creationId="{4FE5B1B2-753E-4C88-BE8D-72740BCC0A16}"/>
          </ac:spMkLst>
        </pc:spChg>
      </pc:sldChg>
      <pc:sldChg chg="modSp add ord">
        <pc:chgData name="Jamie Tubbs" userId="d2aa360e09012637" providerId="LiveId" clId="{1D18169C-1585-478E-80AC-AA9EAAE553D2}" dt="2019-03-28T20:55:51.319" v="3762"/>
        <pc:sldMkLst>
          <pc:docMk/>
          <pc:sldMk cId="1634611912" sldId="280"/>
        </pc:sldMkLst>
        <pc:spChg chg="mod">
          <ac:chgData name="Jamie Tubbs" userId="d2aa360e09012637" providerId="LiveId" clId="{1D18169C-1585-478E-80AC-AA9EAAE553D2}" dt="2019-03-26T21:49:39.741" v="2075" actId="403"/>
          <ac:spMkLst>
            <pc:docMk/>
            <pc:sldMk cId="1634611912" sldId="280"/>
            <ac:spMk id="2" creationId="{442EFB62-8146-48FC-857B-56B383E45104}"/>
          </ac:spMkLst>
        </pc:spChg>
        <pc:spChg chg="mod">
          <ac:chgData name="Jamie Tubbs" userId="d2aa360e09012637" providerId="LiveId" clId="{1D18169C-1585-478E-80AC-AA9EAAE553D2}" dt="2019-03-26T21:49:45.894" v="2079" actId="27636"/>
          <ac:spMkLst>
            <pc:docMk/>
            <pc:sldMk cId="1634611912" sldId="280"/>
            <ac:spMk id="3" creationId="{B2FEF932-A7FE-4CD7-B0EA-63E30CD82AAD}"/>
          </ac:spMkLst>
        </pc:spChg>
      </pc:sldChg>
      <pc:sldChg chg="addSp delSp modSp add mod ord setBg">
        <pc:chgData name="Jamie Tubbs" userId="d2aa360e09012637" providerId="LiveId" clId="{1D18169C-1585-478E-80AC-AA9EAAE553D2}" dt="2019-03-28T20:56:44.949" v="3766"/>
        <pc:sldMkLst>
          <pc:docMk/>
          <pc:sldMk cId="1889742410" sldId="281"/>
        </pc:sldMkLst>
        <pc:spChg chg="add del">
          <ac:chgData name="Jamie Tubbs" userId="d2aa360e09012637" providerId="LiveId" clId="{1D18169C-1585-478E-80AC-AA9EAAE553D2}" dt="2019-03-26T20:45:24.004" v="1916" actId="26606"/>
          <ac:spMkLst>
            <pc:docMk/>
            <pc:sldMk cId="1889742410" sldId="281"/>
            <ac:spMk id="7" creationId="{1259A422-0023-4292-8200-E080556F30F9}"/>
          </ac:spMkLst>
        </pc:spChg>
        <pc:spChg chg="add del">
          <ac:chgData name="Jamie Tubbs" userId="d2aa360e09012637" providerId="LiveId" clId="{1D18169C-1585-478E-80AC-AA9EAAE553D2}" dt="2019-03-26T20:45:24.004" v="1916" actId="26606"/>
          <ac:spMkLst>
            <pc:docMk/>
            <pc:sldMk cId="1889742410" sldId="281"/>
            <ac:spMk id="9" creationId="{A2413CA5-4739-4BC9-8BB3-B0A4928D314F}"/>
          </ac:spMkLst>
        </pc:spChg>
        <pc:spChg chg="add">
          <ac:chgData name="Jamie Tubbs" userId="d2aa360e09012637" providerId="LiveId" clId="{1D18169C-1585-478E-80AC-AA9EAAE553D2}" dt="2019-03-26T20:45:24.021" v="1917" actId="26606"/>
          <ac:spMkLst>
            <pc:docMk/>
            <pc:sldMk cId="1889742410" sldId="281"/>
            <ac:spMk id="11" creationId="{1531B9EF-E1F9-40FE-9CC0-C4C5F70253C7}"/>
          </ac:spMkLst>
        </pc:spChg>
        <pc:spChg chg="add">
          <ac:chgData name="Jamie Tubbs" userId="d2aa360e09012637" providerId="LiveId" clId="{1D18169C-1585-478E-80AC-AA9EAAE553D2}" dt="2019-03-26T20:45:24.021" v="1917" actId="26606"/>
          <ac:spMkLst>
            <pc:docMk/>
            <pc:sldMk cId="1889742410" sldId="281"/>
            <ac:spMk id="12" creationId="{5E22EDAF-5B6B-4EDA-874A-D2323A56311E}"/>
          </ac:spMkLst>
        </pc:spChg>
        <pc:spChg chg="add">
          <ac:chgData name="Jamie Tubbs" userId="d2aa360e09012637" providerId="LiveId" clId="{1D18169C-1585-478E-80AC-AA9EAAE553D2}" dt="2019-03-26T20:45:24.021" v="1917" actId="26606"/>
          <ac:spMkLst>
            <pc:docMk/>
            <pc:sldMk cId="1889742410" sldId="281"/>
            <ac:spMk id="13" creationId="{A8457049-EBE6-4D4A-9603-74419DBBE784}"/>
          </ac:spMkLst>
        </pc:spChg>
        <pc:spChg chg="add">
          <ac:chgData name="Jamie Tubbs" userId="d2aa360e09012637" providerId="LiveId" clId="{1D18169C-1585-478E-80AC-AA9EAAE553D2}" dt="2019-03-26T20:45:24.021" v="1917" actId="26606"/>
          <ac:spMkLst>
            <pc:docMk/>
            <pc:sldMk cId="1889742410" sldId="281"/>
            <ac:spMk id="14" creationId="{447093E9-0FF5-4C8A-87CA-1A77A8A8AAD6}"/>
          </ac:spMkLst>
        </pc:spChg>
        <pc:spChg chg="add">
          <ac:chgData name="Jamie Tubbs" userId="d2aa360e09012637" providerId="LiveId" clId="{1D18169C-1585-478E-80AC-AA9EAAE553D2}" dt="2019-03-26T20:45:24.021" v="1917" actId="26606"/>
          <ac:spMkLst>
            <pc:docMk/>
            <pc:sldMk cId="1889742410" sldId="281"/>
            <ac:spMk id="15" creationId="{D54EC586-DBC6-420F-A910-59AC50ABF982}"/>
          </ac:spMkLst>
        </pc:spChg>
        <pc:picChg chg="add mod modCrop">
          <ac:chgData name="Jamie Tubbs" userId="d2aa360e09012637" providerId="LiveId" clId="{1D18169C-1585-478E-80AC-AA9EAAE553D2}" dt="2019-03-26T20:50:26.008" v="2052" actId="1076"/>
          <ac:picMkLst>
            <pc:docMk/>
            <pc:sldMk cId="1889742410" sldId="281"/>
            <ac:picMk id="2" creationId="{FFB8B90E-D7ED-43FD-BEC8-633EBD5FB623}"/>
          </ac:picMkLst>
        </pc:picChg>
      </pc:sldChg>
      <pc:sldChg chg="modSp add ord modNotesTx">
        <pc:chgData name="Jamie Tubbs" userId="d2aa360e09012637" providerId="LiveId" clId="{1D18169C-1585-478E-80AC-AA9EAAE553D2}" dt="2019-03-28T20:50:49.952" v="3575" actId="20577"/>
        <pc:sldMkLst>
          <pc:docMk/>
          <pc:sldMk cId="269802271" sldId="282"/>
        </pc:sldMkLst>
        <pc:spChg chg="mod">
          <ac:chgData name="Jamie Tubbs" userId="d2aa360e09012637" providerId="LiveId" clId="{1D18169C-1585-478E-80AC-AA9EAAE553D2}" dt="2019-03-28T20:50:49.952" v="3575" actId="20577"/>
          <ac:spMkLst>
            <pc:docMk/>
            <pc:sldMk cId="269802271" sldId="282"/>
            <ac:spMk id="2" creationId="{45C0208C-57BC-4828-8B24-9C272ABE8498}"/>
          </ac:spMkLst>
        </pc:spChg>
        <pc:spChg chg="mod">
          <ac:chgData name="Jamie Tubbs" userId="d2aa360e09012637" providerId="LiveId" clId="{1D18169C-1585-478E-80AC-AA9EAAE553D2}" dt="2019-03-26T20:49:06.392" v="2015" actId="20577"/>
          <ac:spMkLst>
            <pc:docMk/>
            <pc:sldMk cId="269802271" sldId="282"/>
            <ac:spMk id="5" creationId="{744844C8-F1AD-4654-B626-9612F7344275}"/>
          </ac:spMkLst>
        </pc:spChg>
        <pc:spChg chg="mod">
          <ac:chgData name="Jamie Tubbs" userId="d2aa360e09012637" providerId="LiveId" clId="{1D18169C-1585-478E-80AC-AA9EAAE553D2}" dt="2019-03-26T20:49:51.628" v="2046" actId="15"/>
          <ac:spMkLst>
            <pc:docMk/>
            <pc:sldMk cId="269802271" sldId="282"/>
            <ac:spMk id="6" creationId="{14779033-6B76-4AD4-94CA-C11CBD1BCD15}"/>
          </ac:spMkLst>
        </pc:spChg>
        <pc:spChg chg="mod">
          <ac:chgData name="Jamie Tubbs" userId="d2aa360e09012637" providerId="LiveId" clId="{1D18169C-1585-478E-80AC-AA9EAAE553D2}" dt="2019-03-26T20:47:24.754" v="1950" actId="20577"/>
          <ac:spMkLst>
            <pc:docMk/>
            <pc:sldMk cId="269802271" sldId="282"/>
            <ac:spMk id="7" creationId="{EBFDE863-4811-497E-BB6D-18052E0680BB}"/>
          </ac:spMkLst>
        </pc:spChg>
        <pc:spChg chg="mod">
          <ac:chgData name="Jamie Tubbs" userId="d2aa360e09012637" providerId="LiveId" clId="{1D18169C-1585-478E-80AC-AA9EAAE553D2}" dt="2019-03-26T20:50:09.522" v="2051" actId="403"/>
          <ac:spMkLst>
            <pc:docMk/>
            <pc:sldMk cId="269802271" sldId="282"/>
            <ac:spMk id="8" creationId="{237FF854-19BB-47CE-9B71-20820936342B}"/>
          </ac:spMkLst>
        </pc:spChg>
      </pc:sldChg>
      <pc:sldChg chg="addSp modSp add modNotesTx">
        <pc:chgData name="Jamie Tubbs" userId="d2aa360e09012637" providerId="LiveId" clId="{1D18169C-1585-478E-80AC-AA9EAAE553D2}" dt="2019-04-03T19:56:10.065" v="4168" actId="20577"/>
        <pc:sldMkLst>
          <pc:docMk/>
          <pc:sldMk cId="3174557651" sldId="283"/>
        </pc:sldMkLst>
        <pc:spChg chg="mod">
          <ac:chgData name="Jamie Tubbs" userId="d2aa360e09012637" providerId="LiveId" clId="{1D18169C-1585-478E-80AC-AA9EAAE553D2}" dt="2019-03-28T19:24:19.680" v="2490" actId="20577"/>
          <ac:spMkLst>
            <pc:docMk/>
            <pc:sldMk cId="3174557651" sldId="283"/>
            <ac:spMk id="2" creationId="{EAFC33AE-9C1F-41C6-A362-1E870E635FFF}"/>
          </ac:spMkLst>
        </pc:spChg>
        <pc:spChg chg="mod">
          <ac:chgData name="Jamie Tubbs" userId="d2aa360e09012637" providerId="LiveId" clId="{1D18169C-1585-478E-80AC-AA9EAAE553D2}" dt="2019-03-28T19:24:08.578" v="2488" actId="1076"/>
          <ac:spMkLst>
            <pc:docMk/>
            <pc:sldMk cId="3174557651" sldId="283"/>
            <ac:spMk id="3" creationId="{FF58725D-7309-4471-AD03-AAB930A3A016}"/>
          </ac:spMkLst>
        </pc:spChg>
        <pc:picChg chg="add mod">
          <ac:chgData name="Jamie Tubbs" userId="d2aa360e09012637" providerId="LiveId" clId="{1D18169C-1585-478E-80AC-AA9EAAE553D2}" dt="2019-03-28T20:19:25.115" v="3238" actId="1076"/>
          <ac:picMkLst>
            <pc:docMk/>
            <pc:sldMk cId="3174557651" sldId="283"/>
            <ac:picMk id="4" creationId="{2EA4E6E6-43D2-4DE0-8CF3-7F2840952728}"/>
          </ac:picMkLst>
        </pc:picChg>
      </pc:sldChg>
      <pc:sldChg chg="modSp add">
        <pc:chgData name="Jamie Tubbs" userId="d2aa360e09012637" providerId="LiveId" clId="{1D18169C-1585-478E-80AC-AA9EAAE553D2}" dt="2019-04-03T20:01:52.157" v="4201" actId="20577"/>
        <pc:sldMkLst>
          <pc:docMk/>
          <pc:sldMk cId="938451637" sldId="284"/>
        </pc:sldMkLst>
        <pc:spChg chg="mod">
          <ac:chgData name="Jamie Tubbs" userId="d2aa360e09012637" providerId="LiveId" clId="{1D18169C-1585-478E-80AC-AA9EAAE553D2}" dt="2019-03-28T19:29:06.149" v="2515" actId="20577"/>
          <ac:spMkLst>
            <pc:docMk/>
            <pc:sldMk cId="938451637" sldId="284"/>
            <ac:spMk id="2" creationId="{95C6452C-B4C7-4B93-A8FE-3EF621661649}"/>
          </ac:spMkLst>
        </pc:spChg>
        <pc:spChg chg="mod">
          <ac:chgData name="Jamie Tubbs" userId="d2aa360e09012637" providerId="LiveId" clId="{1D18169C-1585-478E-80AC-AA9EAAE553D2}" dt="2019-04-03T20:01:52.157" v="4201" actId="20577"/>
          <ac:spMkLst>
            <pc:docMk/>
            <pc:sldMk cId="938451637" sldId="284"/>
            <ac:spMk id="3" creationId="{54169D3A-F0D1-462F-9971-C0D1BED5F04A}"/>
          </ac:spMkLst>
        </pc:spChg>
      </pc:sldChg>
      <pc:sldChg chg="addSp delSp modSp add ord modNotesTx">
        <pc:chgData name="Jamie Tubbs" userId="d2aa360e09012637" providerId="LiveId" clId="{1D18169C-1585-478E-80AC-AA9EAAE553D2}" dt="2019-03-28T20:54:31.713" v="3757" actId="14100"/>
        <pc:sldMkLst>
          <pc:docMk/>
          <pc:sldMk cId="1747407711" sldId="285"/>
        </pc:sldMkLst>
        <pc:spChg chg="mod">
          <ac:chgData name="Jamie Tubbs" userId="d2aa360e09012637" providerId="LiveId" clId="{1D18169C-1585-478E-80AC-AA9EAAE553D2}" dt="2019-03-28T20:50:42.022" v="3567" actId="20577"/>
          <ac:spMkLst>
            <pc:docMk/>
            <pc:sldMk cId="1747407711" sldId="285"/>
            <ac:spMk id="2" creationId="{3B2F1CC6-D058-41A4-B032-AF24D69E8A41}"/>
          </ac:spMkLst>
        </pc:spChg>
        <pc:spChg chg="del">
          <ac:chgData name="Jamie Tubbs" userId="d2aa360e09012637" providerId="LiveId" clId="{1D18169C-1585-478E-80AC-AA9EAAE553D2}" dt="2019-03-28T19:34:03.364" v="2572"/>
          <ac:spMkLst>
            <pc:docMk/>
            <pc:sldMk cId="1747407711" sldId="285"/>
            <ac:spMk id="3" creationId="{D69A313B-3EE0-4E6F-BEFB-4CABF58C5AC7}"/>
          </ac:spMkLst>
        </pc:spChg>
        <pc:spChg chg="add del mod">
          <ac:chgData name="Jamie Tubbs" userId="d2aa360e09012637" providerId="LiveId" clId="{1D18169C-1585-478E-80AC-AA9EAAE553D2}" dt="2019-03-28T20:51:32.474" v="3583"/>
          <ac:spMkLst>
            <pc:docMk/>
            <pc:sldMk cId="1747407711" sldId="285"/>
            <ac:spMk id="5" creationId="{80C3743C-CBF0-42B0-AA75-61B4B37DF18C}"/>
          </ac:spMkLst>
        </pc:spChg>
        <pc:spChg chg="add del mod">
          <ac:chgData name="Jamie Tubbs" userId="d2aa360e09012637" providerId="LiveId" clId="{1D18169C-1585-478E-80AC-AA9EAAE553D2}" dt="2019-03-28T20:51:32.476" v="3585"/>
          <ac:spMkLst>
            <pc:docMk/>
            <pc:sldMk cId="1747407711" sldId="285"/>
            <ac:spMk id="6" creationId="{3863F226-25C3-4CDA-AF25-8A7AE5C32F67}"/>
          </ac:spMkLst>
        </pc:spChg>
        <pc:spChg chg="add del mod">
          <ac:chgData name="Jamie Tubbs" userId="d2aa360e09012637" providerId="LiveId" clId="{1D18169C-1585-478E-80AC-AA9EAAE553D2}" dt="2019-03-28T20:51:32.477" v="3587"/>
          <ac:spMkLst>
            <pc:docMk/>
            <pc:sldMk cId="1747407711" sldId="285"/>
            <ac:spMk id="7" creationId="{B90A4BE1-7E48-4259-86FE-78D904752542}"/>
          </ac:spMkLst>
        </pc:spChg>
        <pc:spChg chg="add del mod">
          <ac:chgData name="Jamie Tubbs" userId="d2aa360e09012637" providerId="LiveId" clId="{1D18169C-1585-478E-80AC-AA9EAAE553D2}" dt="2019-03-28T20:52:07.139" v="3594"/>
          <ac:spMkLst>
            <pc:docMk/>
            <pc:sldMk cId="1747407711" sldId="285"/>
            <ac:spMk id="8" creationId="{E1A9A331-8138-4FA1-B5EB-AB4C5FCF8325}"/>
          </ac:spMkLst>
        </pc:spChg>
        <pc:spChg chg="add del mod">
          <ac:chgData name="Jamie Tubbs" userId="d2aa360e09012637" providerId="LiveId" clId="{1D18169C-1585-478E-80AC-AA9EAAE553D2}" dt="2019-03-28T20:52:07.140" v="3596"/>
          <ac:spMkLst>
            <pc:docMk/>
            <pc:sldMk cId="1747407711" sldId="285"/>
            <ac:spMk id="9" creationId="{C82ACB70-E207-4B7C-891C-78450CF66BCB}"/>
          </ac:spMkLst>
        </pc:spChg>
        <pc:spChg chg="add mod">
          <ac:chgData name="Jamie Tubbs" userId="d2aa360e09012637" providerId="LiveId" clId="{1D18169C-1585-478E-80AC-AA9EAAE553D2}" dt="2019-03-28T20:54:31.713" v="3757" actId="14100"/>
          <ac:spMkLst>
            <pc:docMk/>
            <pc:sldMk cId="1747407711" sldId="285"/>
            <ac:spMk id="10" creationId="{29EF5397-6070-4566-AD21-8D4D6A0931D0}"/>
          </ac:spMkLst>
        </pc:spChg>
        <pc:picChg chg="add mod modCrop">
          <ac:chgData name="Jamie Tubbs" userId="d2aa360e09012637" providerId="LiveId" clId="{1D18169C-1585-478E-80AC-AA9EAAE553D2}" dt="2019-03-28T20:52:05.751" v="3592"/>
          <ac:picMkLst>
            <pc:docMk/>
            <pc:sldMk cId="1747407711" sldId="285"/>
            <ac:picMk id="4" creationId="{593A6F47-7361-493D-84AD-F1505060A499}"/>
          </ac:picMkLst>
        </pc:picChg>
      </pc:sldChg>
      <pc:sldChg chg="addSp delSp modSp add mod ord setBg delDesignElem">
        <pc:chgData name="Jamie Tubbs" userId="d2aa360e09012637" providerId="LiveId" clId="{1D18169C-1585-478E-80AC-AA9EAAE553D2}" dt="2019-03-28T20:34:01.293" v="3397"/>
        <pc:sldMkLst>
          <pc:docMk/>
          <pc:sldMk cId="537734832" sldId="286"/>
        </pc:sldMkLst>
        <pc:spChg chg="add del">
          <ac:chgData name="Jamie Tubbs" userId="d2aa360e09012637" providerId="LiveId" clId="{1D18169C-1585-478E-80AC-AA9EAAE553D2}" dt="2019-03-28T19:40:20.179" v="2715"/>
          <ac:spMkLst>
            <pc:docMk/>
            <pc:sldMk cId="537734832" sldId="286"/>
            <ac:spMk id="7" creationId="{8C266B9D-DC87-430A-8D3A-2E83639A1768}"/>
          </ac:spMkLst>
        </pc:spChg>
        <pc:spChg chg="add del">
          <ac:chgData name="Jamie Tubbs" userId="d2aa360e09012637" providerId="LiveId" clId="{1D18169C-1585-478E-80AC-AA9EAAE553D2}" dt="2019-03-28T19:40:20.179" v="2715"/>
          <ac:spMkLst>
            <pc:docMk/>
            <pc:sldMk cId="537734832" sldId="286"/>
            <ac:spMk id="9" creationId="{69282F36-261B-49B3-8CA9-FB857C475A0E}"/>
          </ac:spMkLst>
        </pc:spChg>
        <pc:spChg chg="add del">
          <ac:chgData name="Jamie Tubbs" userId="d2aa360e09012637" providerId="LiveId" clId="{1D18169C-1585-478E-80AC-AA9EAAE553D2}" dt="2019-03-28T19:40:20.179" v="2715"/>
          <ac:spMkLst>
            <pc:docMk/>
            <pc:sldMk cId="537734832" sldId="286"/>
            <ac:spMk id="11" creationId="{B87215C3-3B83-4BE7-9213-26E084BD6158}"/>
          </ac:spMkLst>
        </pc:spChg>
        <pc:spChg chg="add del">
          <ac:chgData name="Jamie Tubbs" userId="d2aa360e09012637" providerId="LiveId" clId="{1D18169C-1585-478E-80AC-AA9EAAE553D2}" dt="2019-03-28T19:40:20.179" v="2715"/>
          <ac:spMkLst>
            <pc:docMk/>
            <pc:sldMk cId="537734832" sldId="286"/>
            <ac:spMk id="13" creationId="{13A105D4-2907-419E-8223-4C266BA1E5FB}"/>
          </ac:spMkLst>
        </pc:spChg>
        <pc:spChg chg="add del">
          <ac:chgData name="Jamie Tubbs" userId="d2aa360e09012637" providerId="LiveId" clId="{1D18169C-1585-478E-80AC-AA9EAAE553D2}" dt="2019-03-28T19:40:20.179" v="2715"/>
          <ac:spMkLst>
            <pc:docMk/>
            <pc:sldMk cId="537734832" sldId="286"/>
            <ac:spMk id="15" creationId="{1EEE7F17-8E08-4C69-8E22-661908E6DF72}"/>
          </ac:spMkLst>
        </pc:spChg>
        <pc:picChg chg="add mod modCrop">
          <ac:chgData name="Jamie Tubbs" userId="d2aa360e09012637" providerId="LiveId" clId="{1D18169C-1585-478E-80AC-AA9EAAE553D2}" dt="2019-03-28T19:40:05.183" v="2713" actId="14100"/>
          <ac:picMkLst>
            <pc:docMk/>
            <pc:sldMk cId="537734832" sldId="286"/>
            <ac:picMk id="2" creationId="{0466FA0E-16BA-4D98-8F46-A9B115AFD864}"/>
          </ac:picMkLst>
        </pc:picChg>
      </pc:sldChg>
      <pc:sldChg chg="addSp delSp modSp add">
        <pc:chgData name="Jamie Tubbs" userId="d2aa360e09012637" providerId="LiveId" clId="{1D18169C-1585-478E-80AC-AA9EAAE553D2}" dt="2019-04-03T20:02:10.517" v="4207" actId="20577"/>
        <pc:sldMkLst>
          <pc:docMk/>
          <pc:sldMk cId="3878252637" sldId="287"/>
        </pc:sldMkLst>
        <pc:spChg chg="mod">
          <ac:chgData name="Jamie Tubbs" userId="d2aa360e09012637" providerId="LiveId" clId="{1D18169C-1585-478E-80AC-AA9EAAE553D2}" dt="2019-03-30T16:54:37.303" v="3877" actId="207"/>
          <ac:spMkLst>
            <pc:docMk/>
            <pc:sldMk cId="3878252637" sldId="287"/>
            <ac:spMk id="2" creationId="{C53BE9BE-66EF-4B1D-9378-F1D56C6BC891}"/>
          </ac:spMkLst>
        </pc:spChg>
        <pc:spChg chg="mod">
          <ac:chgData name="Jamie Tubbs" userId="d2aa360e09012637" providerId="LiveId" clId="{1D18169C-1585-478E-80AC-AA9EAAE553D2}" dt="2019-04-03T20:02:10.517" v="4207" actId="20577"/>
          <ac:spMkLst>
            <pc:docMk/>
            <pc:sldMk cId="3878252637" sldId="287"/>
            <ac:spMk id="3" creationId="{FAFFA974-AB84-4C90-B179-B5043E8E2887}"/>
          </ac:spMkLst>
        </pc:spChg>
        <pc:spChg chg="add del mod">
          <ac:chgData name="Jamie Tubbs" userId="d2aa360e09012637" providerId="LiveId" clId="{1D18169C-1585-478E-80AC-AA9EAAE553D2}" dt="2019-03-30T17:07:35.101" v="4040" actId="478"/>
          <ac:spMkLst>
            <pc:docMk/>
            <pc:sldMk cId="3878252637" sldId="287"/>
            <ac:spMk id="4" creationId="{0E7E3AE6-61DE-44AC-8150-51EA13694185}"/>
          </ac:spMkLst>
        </pc:spChg>
        <pc:spChg chg="add mod">
          <ac:chgData name="Jamie Tubbs" userId="d2aa360e09012637" providerId="LiveId" clId="{1D18169C-1585-478E-80AC-AA9EAAE553D2}" dt="2019-03-30T17:08:44.158" v="4048" actId="1076"/>
          <ac:spMkLst>
            <pc:docMk/>
            <pc:sldMk cId="3878252637" sldId="287"/>
            <ac:spMk id="5" creationId="{9B979439-AC15-4145-B2B2-CD12C94A144C}"/>
          </ac:spMkLst>
        </pc:spChg>
        <pc:picChg chg="add mod modCrop">
          <ac:chgData name="Jamie Tubbs" userId="d2aa360e09012637" providerId="LiveId" clId="{1D18169C-1585-478E-80AC-AA9EAAE553D2}" dt="2019-03-30T17:09:44.942" v="4054"/>
          <ac:picMkLst>
            <pc:docMk/>
            <pc:sldMk cId="3878252637" sldId="287"/>
            <ac:picMk id="6" creationId="{A0F5548B-94E7-4C04-A132-BA3AE5D12232}"/>
          </ac:picMkLst>
        </pc:picChg>
      </pc:sldChg>
      <pc:sldChg chg="modSp add modNotesTx">
        <pc:chgData name="Jamie Tubbs" userId="d2aa360e09012637" providerId="LiveId" clId="{1D18169C-1585-478E-80AC-AA9EAAE553D2}" dt="2019-04-03T20:21:36.398" v="4457" actId="27636"/>
        <pc:sldMkLst>
          <pc:docMk/>
          <pc:sldMk cId="2518209343" sldId="288"/>
        </pc:sldMkLst>
        <pc:spChg chg="mod">
          <ac:chgData name="Jamie Tubbs" userId="d2aa360e09012637" providerId="LiveId" clId="{1D18169C-1585-478E-80AC-AA9EAAE553D2}" dt="2019-04-03T20:21:36.398" v="4457" actId="27636"/>
          <ac:spMkLst>
            <pc:docMk/>
            <pc:sldMk cId="2518209343" sldId="288"/>
            <ac:spMk id="2" creationId="{B91736E5-26A3-4CD4-AFB2-0F83002759AA}"/>
          </ac:spMkLst>
        </pc:spChg>
        <pc:spChg chg="mod">
          <ac:chgData name="Jamie Tubbs" userId="d2aa360e09012637" providerId="LiveId" clId="{1D18169C-1585-478E-80AC-AA9EAAE553D2}" dt="2019-04-03T20:20:46.427" v="4403" actId="1076"/>
          <ac:spMkLst>
            <pc:docMk/>
            <pc:sldMk cId="2518209343" sldId="288"/>
            <ac:spMk id="3" creationId="{11E7B71C-631A-445A-90AC-84E286138561}"/>
          </ac:spMkLst>
        </pc:spChg>
      </pc:sldChg>
      <pc:sldMasterChg chg="setBg modSldLayout">
        <pc:chgData name="Jamie Tubbs" userId="d2aa360e09012637" providerId="LiveId" clId="{1D18169C-1585-478E-80AC-AA9EAAE553D2}" dt="2019-03-26T20:20:44.528" v="738"/>
        <pc:sldMasterMkLst>
          <pc:docMk/>
          <pc:sldMasterMk cId="0" sldId="2147483648"/>
        </pc:sldMasterMkLst>
        <pc:sldLayoutChg chg="setBg">
          <pc:chgData name="Jamie Tubbs" userId="d2aa360e09012637" providerId="LiveId" clId="{1D18169C-1585-478E-80AC-AA9EAAE553D2}" dt="2019-03-26T20:20:44.528" v="738"/>
          <pc:sldLayoutMkLst>
            <pc:docMk/>
            <pc:sldMasterMk cId="0" sldId="2147483648"/>
            <pc:sldLayoutMk cId="0" sldId="2147483649"/>
          </pc:sldLayoutMkLst>
        </pc:sldLayoutChg>
        <pc:sldLayoutChg chg="setBg">
          <pc:chgData name="Jamie Tubbs" userId="d2aa360e09012637" providerId="LiveId" clId="{1D18169C-1585-478E-80AC-AA9EAAE553D2}" dt="2019-03-26T20:20:44.528" v="738"/>
          <pc:sldLayoutMkLst>
            <pc:docMk/>
            <pc:sldMasterMk cId="0" sldId="2147483648"/>
            <pc:sldLayoutMk cId="0" sldId="2147483650"/>
          </pc:sldLayoutMkLst>
        </pc:sldLayoutChg>
        <pc:sldLayoutChg chg="setBg">
          <pc:chgData name="Jamie Tubbs" userId="d2aa360e09012637" providerId="LiveId" clId="{1D18169C-1585-478E-80AC-AA9EAAE553D2}" dt="2019-03-26T20:20:44.528" v="738"/>
          <pc:sldLayoutMkLst>
            <pc:docMk/>
            <pc:sldMasterMk cId="0" sldId="2147483648"/>
            <pc:sldLayoutMk cId="0" sldId="2147483651"/>
          </pc:sldLayoutMkLst>
        </pc:sldLayoutChg>
        <pc:sldLayoutChg chg="setBg">
          <pc:chgData name="Jamie Tubbs" userId="d2aa360e09012637" providerId="LiveId" clId="{1D18169C-1585-478E-80AC-AA9EAAE553D2}" dt="2019-03-26T20:20:44.528" v="738"/>
          <pc:sldLayoutMkLst>
            <pc:docMk/>
            <pc:sldMasterMk cId="0" sldId="2147483648"/>
            <pc:sldLayoutMk cId="0" sldId="2147483652"/>
          </pc:sldLayoutMkLst>
        </pc:sldLayoutChg>
        <pc:sldLayoutChg chg="setBg">
          <pc:chgData name="Jamie Tubbs" userId="d2aa360e09012637" providerId="LiveId" clId="{1D18169C-1585-478E-80AC-AA9EAAE553D2}" dt="2019-03-26T20:20:44.528" v="738"/>
          <pc:sldLayoutMkLst>
            <pc:docMk/>
            <pc:sldMasterMk cId="0" sldId="2147483648"/>
            <pc:sldLayoutMk cId="0" sldId="2147483653"/>
          </pc:sldLayoutMkLst>
        </pc:sldLayoutChg>
        <pc:sldLayoutChg chg="setBg">
          <pc:chgData name="Jamie Tubbs" userId="d2aa360e09012637" providerId="LiveId" clId="{1D18169C-1585-478E-80AC-AA9EAAE553D2}" dt="2019-03-26T20:20:44.528" v="738"/>
          <pc:sldLayoutMkLst>
            <pc:docMk/>
            <pc:sldMasterMk cId="0" sldId="2147483648"/>
            <pc:sldLayoutMk cId="0" sldId="2147483654"/>
          </pc:sldLayoutMkLst>
        </pc:sldLayoutChg>
        <pc:sldLayoutChg chg="setBg">
          <pc:chgData name="Jamie Tubbs" userId="d2aa360e09012637" providerId="LiveId" clId="{1D18169C-1585-478E-80AC-AA9EAAE553D2}" dt="2019-03-26T20:20:44.528" v="738"/>
          <pc:sldLayoutMkLst>
            <pc:docMk/>
            <pc:sldMasterMk cId="0" sldId="2147483648"/>
            <pc:sldLayoutMk cId="0" sldId="2147483655"/>
          </pc:sldLayoutMkLst>
        </pc:sldLayoutChg>
        <pc:sldLayoutChg chg="setBg">
          <pc:chgData name="Jamie Tubbs" userId="d2aa360e09012637" providerId="LiveId" clId="{1D18169C-1585-478E-80AC-AA9EAAE553D2}" dt="2019-03-26T20:20:44.528" v="738"/>
          <pc:sldLayoutMkLst>
            <pc:docMk/>
            <pc:sldMasterMk cId="0" sldId="2147483648"/>
            <pc:sldLayoutMk cId="0" sldId="2147483656"/>
          </pc:sldLayoutMkLst>
        </pc:sldLayoutChg>
        <pc:sldLayoutChg chg="setBg">
          <pc:chgData name="Jamie Tubbs" userId="d2aa360e09012637" providerId="LiveId" clId="{1D18169C-1585-478E-80AC-AA9EAAE553D2}" dt="2019-03-26T20:20:44.528" v="738"/>
          <pc:sldLayoutMkLst>
            <pc:docMk/>
            <pc:sldMasterMk cId="0" sldId="2147483648"/>
            <pc:sldLayoutMk cId="0" sldId="2147483657"/>
          </pc:sldLayoutMkLst>
        </pc:sldLayoutChg>
        <pc:sldLayoutChg chg="setBg">
          <pc:chgData name="Jamie Tubbs" userId="d2aa360e09012637" providerId="LiveId" clId="{1D18169C-1585-478E-80AC-AA9EAAE553D2}" dt="2019-03-26T20:20:44.528" v="738"/>
          <pc:sldLayoutMkLst>
            <pc:docMk/>
            <pc:sldMasterMk cId="0" sldId="2147483648"/>
            <pc:sldLayoutMk cId="0" sldId="2147483658"/>
          </pc:sldLayoutMkLst>
        </pc:sldLayoutChg>
        <pc:sldLayoutChg chg="setBg">
          <pc:chgData name="Jamie Tubbs" userId="d2aa360e09012637" providerId="LiveId" clId="{1D18169C-1585-478E-80AC-AA9EAAE553D2}" dt="2019-03-26T20:20:44.528" v="738"/>
          <pc:sldLayoutMkLst>
            <pc:docMk/>
            <pc:sldMasterMk cId="0" sldId="2147483648"/>
            <pc:sldLayoutMk cId="0"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DA04DA-AFFA-43BF-A6E5-1464FF4A294E}"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DE9B6CD3-C907-4580-92CF-22EF4EB023C6}">
      <dgm:prSet/>
      <dgm:spPr/>
      <dgm:t>
        <a:bodyPr/>
        <a:lstStyle/>
        <a:p>
          <a:r>
            <a:rPr lang="en-US"/>
            <a:t>Meet</a:t>
          </a:r>
        </a:p>
      </dgm:t>
    </dgm:pt>
    <dgm:pt modelId="{5CBD3B90-11BD-4F1E-AC07-340A27C26D76}" type="parTrans" cxnId="{BEB5936F-07AD-45C0-A3C6-6CA73E393B41}">
      <dgm:prSet/>
      <dgm:spPr/>
      <dgm:t>
        <a:bodyPr/>
        <a:lstStyle/>
        <a:p>
          <a:endParaRPr lang="en-US"/>
        </a:p>
      </dgm:t>
    </dgm:pt>
    <dgm:pt modelId="{50299B28-8A28-4768-923C-6872043E4BDA}" type="sibTrans" cxnId="{BEB5936F-07AD-45C0-A3C6-6CA73E393B41}">
      <dgm:prSet/>
      <dgm:spPr/>
      <dgm:t>
        <a:bodyPr/>
        <a:lstStyle/>
        <a:p>
          <a:endParaRPr lang="en-US"/>
        </a:p>
      </dgm:t>
    </dgm:pt>
    <dgm:pt modelId="{B9502E6E-8C75-4E81-8124-E15318220F72}">
      <dgm:prSet/>
      <dgm:spPr/>
      <dgm:t>
        <a:bodyPr/>
        <a:lstStyle/>
        <a:p>
          <a:r>
            <a:rPr lang="en-US" dirty="0"/>
            <a:t>1. Goals students need to meet</a:t>
          </a:r>
        </a:p>
      </dgm:t>
    </dgm:pt>
    <dgm:pt modelId="{CFC86027-50A4-4E79-A4C5-AFED604C9DC1}" type="parTrans" cxnId="{939ED5B5-28FF-47E5-9748-951B6EC0AA2A}">
      <dgm:prSet/>
      <dgm:spPr/>
      <dgm:t>
        <a:bodyPr/>
        <a:lstStyle/>
        <a:p>
          <a:endParaRPr lang="en-US"/>
        </a:p>
      </dgm:t>
    </dgm:pt>
    <dgm:pt modelId="{8888C203-15F3-40C9-98B7-A51B78723FCA}" type="sibTrans" cxnId="{939ED5B5-28FF-47E5-9748-951B6EC0AA2A}">
      <dgm:prSet/>
      <dgm:spPr/>
      <dgm:t>
        <a:bodyPr/>
        <a:lstStyle/>
        <a:p>
          <a:endParaRPr lang="en-US"/>
        </a:p>
      </dgm:t>
    </dgm:pt>
    <dgm:pt modelId="{3C696662-F178-4312-ACC6-75965697A9B6}">
      <dgm:prSet/>
      <dgm:spPr/>
      <dgm:t>
        <a:bodyPr/>
        <a:lstStyle/>
        <a:p>
          <a:r>
            <a:rPr lang="en-US"/>
            <a:t>Find</a:t>
          </a:r>
        </a:p>
      </dgm:t>
    </dgm:pt>
    <dgm:pt modelId="{96C73169-D671-4AEE-A2E5-C66F497F4A63}" type="parTrans" cxnId="{D8AFF64D-0952-489A-9533-645EFFCC12FD}">
      <dgm:prSet/>
      <dgm:spPr/>
      <dgm:t>
        <a:bodyPr/>
        <a:lstStyle/>
        <a:p>
          <a:endParaRPr lang="en-US"/>
        </a:p>
      </dgm:t>
    </dgm:pt>
    <dgm:pt modelId="{CFC68BB8-A217-4DCE-9104-BDF36A691B70}" type="sibTrans" cxnId="{D8AFF64D-0952-489A-9533-645EFFCC12FD}">
      <dgm:prSet/>
      <dgm:spPr/>
      <dgm:t>
        <a:bodyPr/>
        <a:lstStyle/>
        <a:p>
          <a:endParaRPr lang="en-US"/>
        </a:p>
      </dgm:t>
    </dgm:pt>
    <dgm:pt modelId="{B35DED56-F227-4114-8502-79BF836044BF}">
      <dgm:prSet/>
      <dgm:spPr/>
      <dgm:t>
        <a:bodyPr/>
        <a:lstStyle/>
        <a:p>
          <a:r>
            <a:rPr lang="en-US" dirty="0"/>
            <a:t>2. Find the weakness &amp; what activity can help them meet those goals</a:t>
          </a:r>
        </a:p>
      </dgm:t>
    </dgm:pt>
    <dgm:pt modelId="{4BC7A531-E674-481B-8405-4DAD8177AB4C}" type="parTrans" cxnId="{D5C9E466-1FF2-4C75-ABA5-B4CB7656E8B0}">
      <dgm:prSet/>
      <dgm:spPr/>
      <dgm:t>
        <a:bodyPr/>
        <a:lstStyle/>
        <a:p>
          <a:endParaRPr lang="en-US"/>
        </a:p>
      </dgm:t>
    </dgm:pt>
    <dgm:pt modelId="{08EE99EB-8F6E-4FCD-A43C-B05CEF8F3351}" type="sibTrans" cxnId="{D5C9E466-1FF2-4C75-ABA5-B4CB7656E8B0}">
      <dgm:prSet/>
      <dgm:spPr/>
      <dgm:t>
        <a:bodyPr/>
        <a:lstStyle/>
        <a:p>
          <a:endParaRPr lang="en-US"/>
        </a:p>
      </dgm:t>
    </dgm:pt>
    <dgm:pt modelId="{86BE9DD1-4F50-4677-9625-30640D7F4EE4}">
      <dgm:prSet/>
      <dgm:spPr/>
      <dgm:t>
        <a:bodyPr/>
        <a:lstStyle/>
        <a:p>
          <a:r>
            <a:rPr lang="en-US"/>
            <a:t>Apply</a:t>
          </a:r>
        </a:p>
      </dgm:t>
    </dgm:pt>
    <dgm:pt modelId="{69ACA31C-80BC-4AA9-B9D5-51D548B98654}" type="parTrans" cxnId="{C1F90F43-4357-4FB4-8049-16BEAC430C79}">
      <dgm:prSet/>
      <dgm:spPr/>
      <dgm:t>
        <a:bodyPr/>
        <a:lstStyle/>
        <a:p>
          <a:endParaRPr lang="en-US"/>
        </a:p>
      </dgm:t>
    </dgm:pt>
    <dgm:pt modelId="{879C8887-B985-4D16-B9CF-232BBC8B7906}" type="sibTrans" cxnId="{C1F90F43-4357-4FB4-8049-16BEAC430C79}">
      <dgm:prSet/>
      <dgm:spPr/>
      <dgm:t>
        <a:bodyPr/>
        <a:lstStyle/>
        <a:p>
          <a:endParaRPr lang="en-US"/>
        </a:p>
      </dgm:t>
    </dgm:pt>
    <dgm:pt modelId="{3C66915E-320D-4FE0-8D57-3FF048F5D77B}">
      <dgm:prSet/>
      <dgm:spPr/>
      <dgm:t>
        <a:bodyPr/>
        <a:lstStyle/>
        <a:p>
          <a:r>
            <a:rPr lang="en-US" dirty="0"/>
            <a:t>3. Apply to lesson/course</a:t>
          </a:r>
        </a:p>
      </dgm:t>
    </dgm:pt>
    <dgm:pt modelId="{768EC60E-2E09-44F0-B8E7-F776C132F7A8}" type="parTrans" cxnId="{1F6610A7-98B8-4F6C-B9D7-043280CEBF36}">
      <dgm:prSet/>
      <dgm:spPr/>
      <dgm:t>
        <a:bodyPr/>
        <a:lstStyle/>
        <a:p>
          <a:endParaRPr lang="en-US"/>
        </a:p>
      </dgm:t>
    </dgm:pt>
    <dgm:pt modelId="{E3A49E3C-0B91-4AA0-847F-4654DE56DF4C}" type="sibTrans" cxnId="{1F6610A7-98B8-4F6C-B9D7-043280CEBF36}">
      <dgm:prSet/>
      <dgm:spPr/>
      <dgm:t>
        <a:bodyPr/>
        <a:lstStyle/>
        <a:p>
          <a:endParaRPr lang="en-US"/>
        </a:p>
      </dgm:t>
    </dgm:pt>
    <dgm:pt modelId="{B54D71E1-9A01-4162-B6A7-F92ECC055857}">
      <dgm:prSet/>
      <dgm:spPr/>
      <dgm:t>
        <a:bodyPr/>
        <a:lstStyle/>
        <a:p>
          <a:r>
            <a:rPr lang="en-US" dirty="0"/>
            <a:t>Reassess</a:t>
          </a:r>
        </a:p>
      </dgm:t>
    </dgm:pt>
    <dgm:pt modelId="{7BF9CB72-4638-4B65-8528-93F5A0126A99}" type="parTrans" cxnId="{356351CA-DF50-457D-B4FC-4D18F666E3E4}">
      <dgm:prSet/>
      <dgm:spPr/>
      <dgm:t>
        <a:bodyPr/>
        <a:lstStyle/>
        <a:p>
          <a:endParaRPr lang="en-US"/>
        </a:p>
      </dgm:t>
    </dgm:pt>
    <dgm:pt modelId="{79392309-4D13-4227-AF8D-41788D4659F7}" type="sibTrans" cxnId="{356351CA-DF50-457D-B4FC-4D18F666E3E4}">
      <dgm:prSet/>
      <dgm:spPr/>
      <dgm:t>
        <a:bodyPr/>
        <a:lstStyle/>
        <a:p>
          <a:endParaRPr lang="en-US"/>
        </a:p>
      </dgm:t>
    </dgm:pt>
    <dgm:pt modelId="{56FD7C69-EC81-492D-8C5D-FF7DFBF7003C}">
      <dgm:prSet/>
      <dgm:spPr/>
      <dgm:t>
        <a:bodyPr/>
        <a:lstStyle/>
        <a:p>
          <a:r>
            <a:rPr lang="en-US" dirty="0"/>
            <a:t>4. Determined if the student learned</a:t>
          </a:r>
        </a:p>
      </dgm:t>
    </dgm:pt>
    <dgm:pt modelId="{781BAB73-F2CB-47A2-9726-D9F648FE4FE0}" type="parTrans" cxnId="{4E2B05AD-A11D-4108-BC54-7346BEA2F4B7}">
      <dgm:prSet/>
      <dgm:spPr/>
      <dgm:t>
        <a:bodyPr/>
        <a:lstStyle/>
        <a:p>
          <a:endParaRPr lang="en-US"/>
        </a:p>
      </dgm:t>
    </dgm:pt>
    <dgm:pt modelId="{DAE2CA15-2F31-4F52-B8F6-703E3249BC31}" type="sibTrans" cxnId="{4E2B05AD-A11D-4108-BC54-7346BEA2F4B7}">
      <dgm:prSet/>
      <dgm:spPr/>
      <dgm:t>
        <a:bodyPr/>
        <a:lstStyle/>
        <a:p>
          <a:endParaRPr lang="en-US"/>
        </a:p>
      </dgm:t>
    </dgm:pt>
    <dgm:pt modelId="{B4273B08-CD42-4E5A-B456-276C500625B7}">
      <dgm:prSet/>
      <dgm:spPr/>
      <dgm:t>
        <a:bodyPr/>
        <a:lstStyle/>
        <a:p>
          <a:r>
            <a:rPr lang="en-US" dirty="0"/>
            <a:t>Reflect</a:t>
          </a:r>
        </a:p>
      </dgm:t>
    </dgm:pt>
    <dgm:pt modelId="{801B9F4E-6E69-4713-8687-BA97C35F3073}" type="parTrans" cxnId="{4134464E-CFBE-4CCF-97CD-E9FB3225D477}">
      <dgm:prSet/>
      <dgm:spPr/>
      <dgm:t>
        <a:bodyPr/>
        <a:lstStyle/>
        <a:p>
          <a:endParaRPr lang="en-US"/>
        </a:p>
      </dgm:t>
    </dgm:pt>
    <dgm:pt modelId="{613136AE-261B-4F29-8F11-BCB6CC47C7AB}" type="sibTrans" cxnId="{4134464E-CFBE-4CCF-97CD-E9FB3225D477}">
      <dgm:prSet/>
      <dgm:spPr/>
      <dgm:t>
        <a:bodyPr/>
        <a:lstStyle/>
        <a:p>
          <a:endParaRPr lang="en-US"/>
        </a:p>
      </dgm:t>
    </dgm:pt>
    <dgm:pt modelId="{810D29C2-296D-4123-BDD9-6C53229989E0}">
      <dgm:prSet/>
      <dgm:spPr/>
      <dgm:t>
        <a:bodyPr/>
        <a:lstStyle/>
        <a:p>
          <a:r>
            <a:rPr lang="en-US" dirty="0"/>
            <a:t>5. Have students reflect on project</a:t>
          </a:r>
        </a:p>
      </dgm:t>
    </dgm:pt>
    <dgm:pt modelId="{B1C8EA17-19AA-4B17-9887-2A5BF0254D06}" type="parTrans" cxnId="{5D757EAF-5D56-4ADF-88A0-609BD3F7077F}">
      <dgm:prSet/>
      <dgm:spPr/>
      <dgm:t>
        <a:bodyPr/>
        <a:lstStyle/>
        <a:p>
          <a:endParaRPr lang="en-US"/>
        </a:p>
      </dgm:t>
    </dgm:pt>
    <dgm:pt modelId="{E0BDA7DB-57F1-4D7E-A126-6E9E93B2AB78}" type="sibTrans" cxnId="{5D757EAF-5D56-4ADF-88A0-609BD3F7077F}">
      <dgm:prSet/>
      <dgm:spPr/>
      <dgm:t>
        <a:bodyPr/>
        <a:lstStyle/>
        <a:p>
          <a:endParaRPr lang="en-US"/>
        </a:p>
      </dgm:t>
    </dgm:pt>
    <dgm:pt modelId="{050099B2-1958-4D93-92C5-9DB9C2433F19}" type="pres">
      <dgm:prSet presAssocID="{57DA04DA-AFFA-43BF-A6E5-1464FF4A294E}" presName="Name0" presStyleCnt="0">
        <dgm:presLayoutVars>
          <dgm:dir/>
          <dgm:animLvl val="lvl"/>
          <dgm:resizeHandles val="exact"/>
        </dgm:presLayoutVars>
      </dgm:prSet>
      <dgm:spPr/>
    </dgm:pt>
    <dgm:pt modelId="{2949971E-97DA-42F3-B0F5-1CD4597A1DD8}" type="pres">
      <dgm:prSet presAssocID="{DE9B6CD3-C907-4580-92CF-22EF4EB023C6}" presName="linNode" presStyleCnt="0"/>
      <dgm:spPr/>
    </dgm:pt>
    <dgm:pt modelId="{34EC37C7-3949-4213-959F-CD9A42045915}" type="pres">
      <dgm:prSet presAssocID="{DE9B6CD3-C907-4580-92CF-22EF4EB023C6}" presName="parentText" presStyleLbl="alignNode1" presStyleIdx="0" presStyleCnt="5">
        <dgm:presLayoutVars>
          <dgm:chMax val="1"/>
          <dgm:bulletEnabled/>
        </dgm:presLayoutVars>
      </dgm:prSet>
      <dgm:spPr/>
    </dgm:pt>
    <dgm:pt modelId="{359E5E8F-2329-4976-A079-1526F710E5B0}" type="pres">
      <dgm:prSet presAssocID="{DE9B6CD3-C907-4580-92CF-22EF4EB023C6}" presName="descendantText" presStyleLbl="alignAccFollowNode1" presStyleIdx="0" presStyleCnt="5" custLinFactNeighborX="24919" custLinFactNeighborY="-204">
        <dgm:presLayoutVars>
          <dgm:bulletEnabled/>
        </dgm:presLayoutVars>
      </dgm:prSet>
      <dgm:spPr/>
    </dgm:pt>
    <dgm:pt modelId="{DDFB1565-3F4E-4044-B322-7E7D10C6C3C4}" type="pres">
      <dgm:prSet presAssocID="{50299B28-8A28-4768-923C-6872043E4BDA}" presName="sp" presStyleCnt="0"/>
      <dgm:spPr/>
    </dgm:pt>
    <dgm:pt modelId="{0B2D3FA6-DA2C-48FE-91B9-B5024141310D}" type="pres">
      <dgm:prSet presAssocID="{3C696662-F178-4312-ACC6-75965697A9B6}" presName="linNode" presStyleCnt="0"/>
      <dgm:spPr/>
    </dgm:pt>
    <dgm:pt modelId="{12787CCF-2ADE-49AA-AB46-400509E42E74}" type="pres">
      <dgm:prSet presAssocID="{3C696662-F178-4312-ACC6-75965697A9B6}" presName="parentText" presStyleLbl="alignNode1" presStyleIdx="1" presStyleCnt="5">
        <dgm:presLayoutVars>
          <dgm:chMax val="1"/>
          <dgm:bulletEnabled/>
        </dgm:presLayoutVars>
      </dgm:prSet>
      <dgm:spPr/>
    </dgm:pt>
    <dgm:pt modelId="{5DB424EA-2AD4-4236-A5CA-0146CC20FCFD}" type="pres">
      <dgm:prSet presAssocID="{3C696662-F178-4312-ACC6-75965697A9B6}" presName="descendantText" presStyleLbl="alignAccFollowNode1" presStyleIdx="1" presStyleCnt="5">
        <dgm:presLayoutVars>
          <dgm:bulletEnabled/>
        </dgm:presLayoutVars>
      </dgm:prSet>
      <dgm:spPr/>
    </dgm:pt>
    <dgm:pt modelId="{B7602A10-22D4-4E49-A6FB-F578963B6F70}" type="pres">
      <dgm:prSet presAssocID="{CFC68BB8-A217-4DCE-9104-BDF36A691B70}" presName="sp" presStyleCnt="0"/>
      <dgm:spPr/>
    </dgm:pt>
    <dgm:pt modelId="{889D1DE1-E1BC-47E7-814D-9DCBBF87D1FD}" type="pres">
      <dgm:prSet presAssocID="{86BE9DD1-4F50-4677-9625-30640D7F4EE4}" presName="linNode" presStyleCnt="0"/>
      <dgm:spPr/>
    </dgm:pt>
    <dgm:pt modelId="{AE130209-AEB1-41E3-9182-1EF9C870BB83}" type="pres">
      <dgm:prSet presAssocID="{86BE9DD1-4F50-4677-9625-30640D7F4EE4}" presName="parentText" presStyleLbl="alignNode1" presStyleIdx="2" presStyleCnt="5">
        <dgm:presLayoutVars>
          <dgm:chMax val="1"/>
          <dgm:bulletEnabled/>
        </dgm:presLayoutVars>
      </dgm:prSet>
      <dgm:spPr/>
    </dgm:pt>
    <dgm:pt modelId="{9B80DCA6-A4F1-4D6C-A7F4-6534EBF525AA}" type="pres">
      <dgm:prSet presAssocID="{86BE9DD1-4F50-4677-9625-30640D7F4EE4}" presName="descendantText" presStyleLbl="alignAccFollowNode1" presStyleIdx="2" presStyleCnt="5">
        <dgm:presLayoutVars>
          <dgm:bulletEnabled/>
        </dgm:presLayoutVars>
      </dgm:prSet>
      <dgm:spPr/>
    </dgm:pt>
    <dgm:pt modelId="{7950B863-4138-401D-951A-45E96DB0C0F0}" type="pres">
      <dgm:prSet presAssocID="{879C8887-B985-4D16-B9CF-232BBC8B7906}" presName="sp" presStyleCnt="0"/>
      <dgm:spPr/>
    </dgm:pt>
    <dgm:pt modelId="{78480C96-A8CA-4FE7-92EA-F42191A0997C}" type="pres">
      <dgm:prSet presAssocID="{B54D71E1-9A01-4162-B6A7-F92ECC055857}" presName="linNode" presStyleCnt="0"/>
      <dgm:spPr/>
    </dgm:pt>
    <dgm:pt modelId="{C6B8CAB6-F097-41C7-AD64-8166518DF073}" type="pres">
      <dgm:prSet presAssocID="{B54D71E1-9A01-4162-B6A7-F92ECC055857}" presName="parentText" presStyleLbl="alignNode1" presStyleIdx="3" presStyleCnt="5">
        <dgm:presLayoutVars>
          <dgm:chMax val="1"/>
          <dgm:bulletEnabled/>
        </dgm:presLayoutVars>
      </dgm:prSet>
      <dgm:spPr/>
    </dgm:pt>
    <dgm:pt modelId="{AC22A850-39A5-4F66-8E2E-5F1E5D45BC60}" type="pres">
      <dgm:prSet presAssocID="{B54D71E1-9A01-4162-B6A7-F92ECC055857}" presName="descendantText" presStyleLbl="alignAccFollowNode1" presStyleIdx="3" presStyleCnt="5">
        <dgm:presLayoutVars>
          <dgm:bulletEnabled/>
        </dgm:presLayoutVars>
      </dgm:prSet>
      <dgm:spPr/>
    </dgm:pt>
    <dgm:pt modelId="{7E995856-EBEF-4DB8-BC7F-DF8921E9F164}" type="pres">
      <dgm:prSet presAssocID="{79392309-4D13-4227-AF8D-41788D4659F7}" presName="sp" presStyleCnt="0"/>
      <dgm:spPr/>
    </dgm:pt>
    <dgm:pt modelId="{D553AABD-5361-4178-B7CC-8C97CEBD2A96}" type="pres">
      <dgm:prSet presAssocID="{B4273B08-CD42-4E5A-B456-276C500625B7}" presName="linNode" presStyleCnt="0"/>
      <dgm:spPr/>
    </dgm:pt>
    <dgm:pt modelId="{A2687E9A-3046-4BD9-A8DA-17CE0F9A56D5}" type="pres">
      <dgm:prSet presAssocID="{B4273B08-CD42-4E5A-B456-276C500625B7}" presName="parentText" presStyleLbl="alignNode1" presStyleIdx="4" presStyleCnt="5">
        <dgm:presLayoutVars>
          <dgm:chMax val="1"/>
          <dgm:bulletEnabled/>
        </dgm:presLayoutVars>
      </dgm:prSet>
      <dgm:spPr/>
    </dgm:pt>
    <dgm:pt modelId="{2D3E72C6-1238-4269-98A9-C3B8449089C9}" type="pres">
      <dgm:prSet presAssocID="{B4273B08-CD42-4E5A-B456-276C500625B7}" presName="descendantText" presStyleLbl="alignAccFollowNode1" presStyleIdx="4" presStyleCnt="5">
        <dgm:presLayoutVars>
          <dgm:bulletEnabled/>
        </dgm:presLayoutVars>
      </dgm:prSet>
      <dgm:spPr/>
    </dgm:pt>
  </dgm:ptLst>
  <dgm:cxnLst>
    <dgm:cxn modelId="{31C8FD09-CD24-487D-92A8-BAD2F0DD7D05}" type="presOf" srcId="{3C696662-F178-4312-ACC6-75965697A9B6}" destId="{12787CCF-2ADE-49AA-AB46-400509E42E74}" srcOrd="0" destOrd="0" presId="urn:microsoft.com/office/officeart/2016/7/layout/VerticalSolidActionList"/>
    <dgm:cxn modelId="{26A88D10-FCEE-43F0-8047-50CF9A6D8A9F}" type="presOf" srcId="{B4273B08-CD42-4E5A-B456-276C500625B7}" destId="{A2687E9A-3046-4BD9-A8DA-17CE0F9A56D5}" srcOrd="0" destOrd="0" presId="urn:microsoft.com/office/officeart/2016/7/layout/VerticalSolidActionList"/>
    <dgm:cxn modelId="{1A054918-4642-4BFF-9A91-5CE48C1B51AC}" type="presOf" srcId="{B9502E6E-8C75-4E81-8124-E15318220F72}" destId="{359E5E8F-2329-4976-A079-1526F710E5B0}" srcOrd="0" destOrd="0" presId="urn:microsoft.com/office/officeart/2016/7/layout/VerticalSolidActionList"/>
    <dgm:cxn modelId="{690E1022-231C-4AB5-A26D-EB3E956C58A9}" type="presOf" srcId="{B54D71E1-9A01-4162-B6A7-F92ECC055857}" destId="{C6B8CAB6-F097-41C7-AD64-8166518DF073}" srcOrd="0" destOrd="0" presId="urn:microsoft.com/office/officeart/2016/7/layout/VerticalSolidActionList"/>
    <dgm:cxn modelId="{1BDE202D-D673-4F4F-91DE-1F6A76738C81}" type="presOf" srcId="{56FD7C69-EC81-492D-8C5D-FF7DFBF7003C}" destId="{AC22A850-39A5-4F66-8E2E-5F1E5D45BC60}" srcOrd="0" destOrd="0" presId="urn:microsoft.com/office/officeart/2016/7/layout/VerticalSolidActionList"/>
    <dgm:cxn modelId="{CA69AE31-DF15-4A8B-B204-F041743F0062}" type="presOf" srcId="{B35DED56-F227-4114-8502-79BF836044BF}" destId="{5DB424EA-2AD4-4236-A5CA-0146CC20FCFD}" srcOrd="0" destOrd="0" presId="urn:microsoft.com/office/officeart/2016/7/layout/VerticalSolidActionList"/>
    <dgm:cxn modelId="{C1F90F43-4357-4FB4-8049-16BEAC430C79}" srcId="{57DA04DA-AFFA-43BF-A6E5-1464FF4A294E}" destId="{86BE9DD1-4F50-4677-9625-30640D7F4EE4}" srcOrd="2" destOrd="0" parTransId="{69ACA31C-80BC-4AA9-B9D5-51D548B98654}" sibTransId="{879C8887-B985-4D16-B9CF-232BBC8B7906}"/>
    <dgm:cxn modelId="{D5C9E466-1FF2-4C75-ABA5-B4CB7656E8B0}" srcId="{3C696662-F178-4312-ACC6-75965697A9B6}" destId="{B35DED56-F227-4114-8502-79BF836044BF}" srcOrd="0" destOrd="0" parTransId="{4BC7A531-E674-481B-8405-4DAD8177AB4C}" sibTransId="{08EE99EB-8F6E-4FCD-A43C-B05CEF8F3351}"/>
    <dgm:cxn modelId="{D8AFF64D-0952-489A-9533-645EFFCC12FD}" srcId="{57DA04DA-AFFA-43BF-A6E5-1464FF4A294E}" destId="{3C696662-F178-4312-ACC6-75965697A9B6}" srcOrd="1" destOrd="0" parTransId="{96C73169-D671-4AEE-A2E5-C66F497F4A63}" sibTransId="{CFC68BB8-A217-4DCE-9104-BDF36A691B70}"/>
    <dgm:cxn modelId="{4134464E-CFBE-4CCF-97CD-E9FB3225D477}" srcId="{57DA04DA-AFFA-43BF-A6E5-1464FF4A294E}" destId="{B4273B08-CD42-4E5A-B456-276C500625B7}" srcOrd="4" destOrd="0" parTransId="{801B9F4E-6E69-4713-8687-BA97C35F3073}" sibTransId="{613136AE-261B-4F29-8F11-BCB6CC47C7AB}"/>
    <dgm:cxn modelId="{6D64DF4E-8861-4355-BC75-8EF7432C09CA}" type="presOf" srcId="{810D29C2-296D-4123-BDD9-6C53229989E0}" destId="{2D3E72C6-1238-4269-98A9-C3B8449089C9}" srcOrd="0" destOrd="0" presId="urn:microsoft.com/office/officeart/2016/7/layout/VerticalSolidActionList"/>
    <dgm:cxn modelId="{BEB5936F-07AD-45C0-A3C6-6CA73E393B41}" srcId="{57DA04DA-AFFA-43BF-A6E5-1464FF4A294E}" destId="{DE9B6CD3-C907-4580-92CF-22EF4EB023C6}" srcOrd="0" destOrd="0" parTransId="{5CBD3B90-11BD-4F1E-AC07-340A27C26D76}" sibTransId="{50299B28-8A28-4768-923C-6872043E4BDA}"/>
    <dgm:cxn modelId="{ECE87F74-31CE-4883-BA5D-D8E980362189}" type="presOf" srcId="{86BE9DD1-4F50-4677-9625-30640D7F4EE4}" destId="{AE130209-AEB1-41E3-9182-1EF9C870BB83}" srcOrd="0" destOrd="0" presId="urn:microsoft.com/office/officeart/2016/7/layout/VerticalSolidActionList"/>
    <dgm:cxn modelId="{1F6610A7-98B8-4F6C-B9D7-043280CEBF36}" srcId="{86BE9DD1-4F50-4677-9625-30640D7F4EE4}" destId="{3C66915E-320D-4FE0-8D57-3FF048F5D77B}" srcOrd="0" destOrd="0" parTransId="{768EC60E-2E09-44F0-B8E7-F776C132F7A8}" sibTransId="{E3A49E3C-0B91-4AA0-847F-4654DE56DF4C}"/>
    <dgm:cxn modelId="{645D8CAC-8509-432D-BE49-053A2168908D}" type="presOf" srcId="{57DA04DA-AFFA-43BF-A6E5-1464FF4A294E}" destId="{050099B2-1958-4D93-92C5-9DB9C2433F19}" srcOrd="0" destOrd="0" presId="urn:microsoft.com/office/officeart/2016/7/layout/VerticalSolidActionList"/>
    <dgm:cxn modelId="{4E2B05AD-A11D-4108-BC54-7346BEA2F4B7}" srcId="{B54D71E1-9A01-4162-B6A7-F92ECC055857}" destId="{56FD7C69-EC81-492D-8C5D-FF7DFBF7003C}" srcOrd="0" destOrd="0" parTransId="{781BAB73-F2CB-47A2-9726-D9F648FE4FE0}" sibTransId="{DAE2CA15-2F31-4F52-B8F6-703E3249BC31}"/>
    <dgm:cxn modelId="{5D757EAF-5D56-4ADF-88A0-609BD3F7077F}" srcId="{B4273B08-CD42-4E5A-B456-276C500625B7}" destId="{810D29C2-296D-4123-BDD9-6C53229989E0}" srcOrd="0" destOrd="0" parTransId="{B1C8EA17-19AA-4B17-9887-2A5BF0254D06}" sibTransId="{E0BDA7DB-57F1-4D7E-A126-6E9E93B2AB78}"/>
    <dgm:cxn modelId="{939ED5B5-28FF-47E5-9748-951B6EC0AA2A}" srcId="{DE9B6CD3-C907-4580-92CF-22EF4EB023C6}" destId="{B9502E6E-8C75-4E81-8124-E15318220F72}" srcOrd="0" destOrd="0" parTransId="{CFC86027-50A4-4E79-A4C5-AFED604C9DC1}" sibTransId="{8888C203-15F3-40C9-98B7-A51B78723FCA}"/>
    <dgm:cxn modelId="{214916CA-896C-4CF8-BFC5-411E7A7D1EA2}" type="presOf" srcId="{3C66915E-320D-4FE0-8D57-3FF048F5D77B}" destId="{9B80DCA6-A4F1-4D6C-A7F4-6534EBF525AA}" srcOrd="0" destOrd="0" presId="urn:microsoft.com/office/officeart/2016/7/layout/VerticalSolidActionList"/>
    <dgm:cxn modelId="{356351CA-DF50-457D-B4FC-4D18F666E3E4}" srcId="{57DA04DA-AFFA-43BF-A6E5-1464FF4A294E}" destId="{B54D71E1-9A01-4162-B6A7-F92ECC055857}" srcOrd="3" destOrd="0" parTransId="{7BF9CB72-4638-4B65-8528-93F5A0126A99}" sibTransId="{79392309-4D13-4227-AF8D-41788D4659F7}"/>
    <dgm:cxn modelId="{4AA555CB-811F-4A5C-A513-D2B431836A71}" type="presOf" srcId="{DE9B6CD3-C907-4580-92CF-22EF4EB023C6}" destId="{34EC37C7-3949-4213-959F-CD9A42045915}" srcOrd="0" destOrd="0" presId="urn:microsoft.com/office/officeart/2016/7/layout/VerticalSolidActionList"/>
    <dgm:cxn modelId="{F14ED35C-5620-4993-8394-7B43C8410EFE}" type="presParOf" srcId="{050099B2-1958-4D93-92C5-9DB9C2433F19}" destId="{2949971E-97DA-42F3-B0F5-1CD4597A1DD8}" srcOrd="0" destOrd="0" presId="urn:microsoft.com/office/officeart/2016/7/layout/VerticalSolidActionList"/>
    <dgm:cxn modelId="{978D1831-FC55-4EBE-87B8-7210F160611D}" type="presParOf" srcId="{2949971E-97DA-42F3-B0F5-1CD4597A1DD8}" destId="{34EC37C7-3949-4213-959F-CD9A42045915}" srcOrd="0" destOrd="0" presId="urn:microsoft.com/office/officeart/2016/7/layout/VerticalSolidActionList"/>
    <dgm:cxn modelId="{4964B969-618D-4068-9BB3-D74C1E7F0E55}" type="presParOf" srcId="{2949971E-97DA-42F3-B0F5-1CD4597A1DD8}" destId="{359E5E8F-2329-4976-A079-1526F710E5B0}" srcOrd="1" destOrd="0" presId="urn:microsoft.com/office/officeart/2016/7/layout/VerticalSolidActionList"/>
    <dgm:cxn modelId="{A7B737F6-3B95-4F6A-9343-38F5F353ADDB}" type="presParOf" srcId="{050099B2-1958-4D93-92C5-9DB9C2433F19}" destId="{DDFB1565-3F4E-4044-B322-7E7D10C6C3C4}" srcOrd="1" destOrd="0" presId="urn:microsoft.com/office/officeart/2016/7/layout/VerticalSolidActionList"/>
    <dgm:cxn modelId="{D05F85E4-9B39-40F7-B46F-28635F2D1112}" type="presParOf" srcId="{050099B2-1958-4D93-92C5-9DB9C2433F19}" destId="{0B2D3FA6-DA2C-48FE-91B9-B5024141310D}" srcOrd="2" destOrd="0" presId="urn:microsoft.com/office/officeart/2016/7/layout/VerticalSolidActionList"/>
    <dgm:cxn modelId="{87E9B7AB-5CE0-4D38-A288-93F1C08E3762}" type="presParOf" srcId="{0B2D3FA6-DA2C-48FE-91B9-B5024141310D}" destId="{12787CCF-2ADE-49AA-AB46-400509E42E74}" srcOrd="0" destOrd="0" presId="urn:microsoft.com/office/officeart/2016/7/layout/VerticalSolidActionList"/>
    <dgm:cxn modelId="{A055211E-7671-4456-B7BE-8142C4EE27CA}" type="presParOf" srcId="{0B2D3FA6-DA2C-48FE-91B9-B5024141310D}" destId="{5DB424EA-2AD4-4236-A5CA-0146CC20FCFD}" srcOrd="1" destOrd="0" presId="urn:microsoft.com/office/officeart/2016/7/layout/VerticalSolidActionList"/>
    <dgm:cxn modelId="{5B3E3C6D-7946-463A-939B-47D1F61778EB}" type="presParOf" srcId="{050099B2-1958-4D93-92C5-9DB9C2433F19}" destId="{B7602A10-22D4-4E49-A6FB-F578963B6F70}" srcOrd="3" destOrd="0" presId="urn:microsoft.com/office/officeart/2016/7/layout/VerticalSolidActionList"/>
    <dgm:cxn modelId="{9D4A6D0B-96F9-4223-960E-8163656D5A85}" type="presParOf" srcId="{050099B2-1958-4D93-92C5-9DB9C2433F19}" destId="{889D1DE1-E1BC-47E7-814D-9DCBBF87D1FD}" srcOrd="4" destOrd="0" presId="urn:microsoft.com/office/officeart/2016/7/layout/VerticalSolidActionList"/>
    <dgm:cxn modelId="{0F1AE43B-C090-470D-8A45-19525C6B0817}" type="presParOf" srcId="{889D1DE1-E1BC-47E7-814D-9DCBBF87D1FD}" destId="{AE130209-AEB1-41E3-9182-1EF9C870BB83}" srcOrd="0" destOrd="0" presId="urn:microsoft.com/office/officeart/2016/7/layout/VerticalSolidActionList"/>
    <dgm:cxn modelId="{4556E22C-1B99-4274-9E87-51CB55DB62E5}" type="presParOf" srcId="{889D1DE1-E1BC-47E7-814D-9DCBBF87D1FD}" destId="{9B80DCA6-A4F1-4D6C-A7F4-6534EBF525AA}" srcOrd="1" destOrd="0" presId="urn:microsoft.com/office/officeart/2016/7/layout/VerticalSolidActionList"/>
    <dgm:cxn modelId="{D436C1C6-ECA7-4EF2-A046-C0E7312F2C0B}" type="presParOf" srcId="{050099B2-1958-4D93-92C5-9DB9C2433F19}" destId="{7950B863-4138-401D-951A-45E96DB0C0F0}" srcOrd="5" destOrd="0" presId="urn:microsoft.com/office/officeart/2016/7/layout/VerticalSolidActionList"/>
    <dgm:cxn modelId="{752F104E-458D-475F-BE9E-E9B04DAE0240}" type="presParOf" srcId="{050099B2-1958-4D93-92C5-9DB9C2433F19}" destId="{78480C96-A8CA-4FE7-92EA-F42191A0997C}" srcOrd="6" destOrd="0" presId="urn:microsoft.com/office/officeart/2016/7/layout/VerticalSolidActionList"/>
    <dgm:cxn modelId="{F363DC64-AEA7-4200-B4FB-63F49012455C}" type="presParOf" srcId="{78480C96-A8CA-4FE7-92EA-F42191A0997C}" destId="{C6B8CAB6-F097-41C7-AD64-8166518DF073}" srcOrd="0" destOrd="0" presId="urn:microsoft.com/office/officeart/2016/7/layout/VerticalSolidActionList"/>
    <dgm:cxn modelId="{A7EBF89A-80D2-4D57-BB92-5B7EB61C4561}" type="presParOf" srcId="{78480C96-A8CA-4FE7-92EA-F42191A0997C}" destId="{AC22A850-39A5-4F66-8E2E-5F1E5D45BC60}" srcOrd="1" destOrd="0" presId="urn:microsoft.com/office/officeart/2016/7/layout/VerticalSolidActionList"/>
    <dgm:cxn modelId="{2D86543A-57E3-49FB-8C67-CA65B1E4882A}" type="presParOf" srcId="{050099B2-1958-4D93-92C5-9DB9C2433F19}" destId="{7E995856-EBEF-4DB8-BC7F-DF8921E9F164}" srcOrd="7" destOrd="0" presId="urn:microsoft.com/office/officeart/2016/7/layout/VerticalSolidActionList"/>
    <dgm:cxn modelId="{6A08C2FC-19FC-452B-9181-552928C9D51B}" type="presParOf" srcId="{050099B2-1958-4D93-92C5-9DB9C2433F19}" destId="{D553AABD-5361-4178-B7CC-8C97CEBD2A96}" srcOrd="8" destOrd="0" presId="urn:microsoft.com/office/officeart/2016/7/layout/VerticalSolidActionList"/>
    <dgm:cxn modelId="{0DA771BC-DC2C-43D0-A36A-BDC303DF5C7F}" type="presParOf" srcId="{D553AABD-5361-4178-B7CC-8C97CEBD2A96}" destId="{A2687E9A-3046-4BD9-A8DA-17CE0F9A56D5}" srcOrd="0" destOrd="0" presId="urn:microsoft.com/office/officeart/2016/7/layout/VerticalSolidActionList"/>
    <dgm:cxn modelId="{9D0E07A5-7EB0-48CA-A1A2-C92CBAD2ACD9}" type="presParOf" srcId="{D553AABD-5361-4178-B7CC-8C97CEBD2A96}" destId="{2D3E72C6-1238-4269-98A9-C3B8449089C9}"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E5E8F-2329-4976-A079-1526F710E5B0}">
      <dsp:nvSpPr>
        <dsp:cNvPr id="0" name=""/>
        <dsp:cNvSpPr/>
      </dsp:nvSpPr>
      <dsp:spPr>
        <a:xfrm>
          <a:off x="2255122" y="205"/>
          <a:ext cx="9020488" cy="860050"/>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023" tIns="218453" rIns="175023" bIns="218453" numCol="1" spcCol="1270" anchor="ctr" anchorCtr="0">
          <a:noAutofit/>
        </a:bodyPr>
        <a:lstStyle/>
        <a:p>
          <a:pPr marL="0" lvl="0" indent="0" algn="l" defTabSz="1066800">
            <a:lnSpc>
              <a:spcPct val="90000"/>
            </a:lnSpc>
            <a:spcBef>
              <a:spcPct val="0"/>
            </a:spcBef>
            <a:spcAft>
              <a:spcPct val="35000"/>
            </a:spcAft>
            <a:buNone/>
          </a:pPr>
          <a:r>
            <a:rPr lang="en-US" sz="2400" kern="1200" dirty="0"/>
            <a:t>1. Goals students need to meet</a:t>
          </a:r>
        </a:p>
      </dsp:txBody>
      <dsp:txXfrm>
        <a:off x="2255122" y="205"/>
        <a:ext cx="9020488" cy="860050"/>
      </dsp:txXfrm>
    </dsp:sp>
    <dsp:sp modelId="{34EC37C7-3949-4213-959F-CD9A42045915}">
      <dsp:nvSpPr>
        <dsp:cNvPr id="0" name=""/>
        <dsp:cNvSpPr/>
      </dsp:nvSpPr>
      <dsp:spPr>
        <a:xfrm>
          <a:off x="0" y="1960"/>
          <a:ext cx="2255122" cy="860050"/>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334" tIns="84954" rIns="119334" bIns="84954" numCol="1" spcCol="1270" anchor="ctr" anchorCtr="0">
          <a:noAutofit/>
        </a:bodyPr>
        <a:lstStyle/>
        <a:p>
          <a:pPr marL="0" lvl="0" indent="0" algn="ctr" defTabSz="1244600">
            <a:lnSpc>
              <a:spcPct val="90000"/>
            </a:lnSpc>
            <a:spcBef>
              <a:spcPct val="0"/>
            </a:spcBef>
            <a:spcAft>
              <a:spcPct val="35000"/>
            </a:spcAft>
            <a:buNone/>
          </a:pPr>
          <a:r>
            <a:rPr lang="en-US" sz="2800" kern="1200"/>
            <a:t>Meet</a:t>
          </a:r>
        </a:p>
      </dsp:txBody>
      <dsp:txXfrm>
        <a:off x="0" y="1960"/>
        <a:ext cx="2255122" cy="860050"/>
      </dsp:txXfrm>
    </dsp:sp>
    <dsp:sp modelId="{5DB424EA-2AD4-4236-A5CA-0146CC20FCFD}">
      <dsp:nvSpPr>
        <dsp:cNvPr id="0" name=""/>
        <dsp:cNvSpPr/>
      </dsp:nvSpPr>
      <dsp:spPr>
        <a:xfrm>
          <a:off x="2255122" y="913613"/>
          <a:ext cx="9020488" cy="860050"/>
        </a:xfrm>
        <a:prstGeom prst="rect">
          <a:avLst/>
        </a:prstGeom>
        <a:solidFill>
          <a:schemeClr val="accent2">
            <a:tint val="40000"/>
            <a:alpha val="90000"/>
            <a:hueOff val="788039"/>
            <a:satOff val="2735"/>
            <a:lumOff val="982"/>
            <a:alphaOff val="0"/>
          </a:schemeClr>
        </a:solidFill>
        <a:ln w="22225" cap="rnd" cmpd="sng" algn="ctr">
          <a:solidFill>
            <a:schemeClr val="accent2">
              <a:tint val="40000"/>
              <a:alpha val="90000"/>
              <a:hueOff val="788039"/>
              <a:satOff val="2735"/>
              <a:lumOff val="9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023" tIns="218453" rIns="175023" bIns="218453" numCol="1" spcCol="1270" anchor="ctr" anchorCtr="0">
          <a:noAutofit/>
        </a:bodyPr>
        <a:lstStyle/>
        <a:p>
          <a:pPr marL="0" lvl="0" indent="0" algn="l" defTabSz="1066800">
            <a:lnSpc>
              <a:spcPct val="90000"/>
            </a:lnSpc>
            <a:spcBef>
              <a:spcPct val="0"/>
            </a:spcBef>
            <a:spcAft>
              <a:spcPct val="35000"/>
            </a:spcAft>
            <a:buNone/>
          </a:pPr>
          <a:r>
            <a:rPr lang="en-US" sz="2400" kern="1200" dirty="0"/>
            <a:t>2. Find the weakness &amp; what activity can help them meet those goals</a:t>
          </a:r>
        </a:p>
      </dsp:txBody>
      <dsp:txXfrm>
        <a:off x="2255122" y="913613"/>
        <a:ext cx="9020488" cy="860050"/>
      </dsp:txXfrm>
    </dsp:sp>
    <dsp:sp modelId="{12787CCF-2ADE-49AA-AB46-400509E42E74}">
      <dsp:nvSpPr>
        <dsp:cNvPr id="0" name=""/>
        <dsp:cNvSpPr/>
      </dsp:nvSpPr>
      <dsp:spPr>
        <a:xfrm>
          <a:off x="0" y="913613"/>
          <a:ext cx="2255122" cy="860050"/>
        </a:xfrm>
        <a:prstGeom prst="rect">
          <a:avLst/>
        </a:prstGeom>
        <a:solidFill>
          <a:schemeClr val="accent2">
            <a:hueOff val="935724"/>
            <a:satOff val="1327"/>
            <a:lumOff val="4559"/>
            <a:alphaOff val="0"/>
          </a:schemeClr>
        </a:solidFill>
        <a:ln w="22225" cap="rnd" cmpd="sng" algn="ctr">
          <a:solidFill>
            <a:schemeClr val="accent2">
              <a:hueOff val="935724"/>
              <a:satOff val="1327"/>
              <a:lumOff val="45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334" tIns="84954" rIns="119334" bIns="84954" numCol="1" spcCol="1270" anchor="ctr" anchorCtr="0">
          <a:noAutofit/>
        </a:bodyPr>
        <a:lstStyle/>
        <a:p>
          <a:pPr marL="0" lvl="0" indent="0" algn="ctr" defTabSz="1244600">
            <a:lnSpc>
              <a:spcPct val="90000"/>
            </a:lnSpc>
            <a:spcBef>
              <a:spcPct val="0"/>
            </a:spcBef>
            <a:spcAft>
              <a:spcPct val="35000"/>
            </a:spcAft>
            <a:buNone/>
          </a:pPr>
          <a:r>
            <a:rPr lang="en-US" sz="2800" kern="1200"/>
            <a:t>Find</a:t>
          </a:r>
        </a:p>
      </dsp:txBody>
      <dsp:txXfrm>
        <a:off x="0" y="913613"/>
        <a:ext cx="2255122" cy="860050"/>
      </dsp:txXfrm>
    </dsp:sp>
    <dsp:sp modelId="{9B80DCA6-A4F1-4D6C-A7F4-6534EBF525AA}">
      <dsp:nvSpPr>
        <dsp:cNvPr id="0" name=""/>
        <dsp:cNvSpPr/>
      </dsp:nvSpPr>
      <dsp:spPr>
        <a:xfrm>
          <a:off x="2255122" y="1825267"/>
          <a:ext cx="9020488" cy="860050"/>
        </a:xfrm>
        <a:prstGeom prst="rect">
          <a:avLst/>
        </a:prstGeom>
        <a:solidFill>
          <a:schemeClr val="accent2">
            <a:tint val="40000"/>
            <a:alpha val="90000"/>
            <a:hueOff val="1576078"/>
            <a:satOff val="5469"/>
            <a:lumOff val="1964"/>
            <a:alphaOff val="0"/>
          </a:schemeClr>
        </a:solidFill>
        <a:ln w="22225" cap="rnd" cmpd="sng" algn="ctr">
          <a:solidFill>
            <a:schemeClr val="accent2">
              <a:tint val="40000"/>
              <a:alpha val="90000"/>
              <a:hueOff val="1576078"/>
              <a:satOff val="5469"/>
              <a:lumOff val="19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023" tIns="218453" rIns="175023" bIns="218453" numCol="1" spcCol="1270" anchor="ctr" anchorCtr="0">
          <a:noAutofit/>
        </a:bodyPr>
        <a:lstStyle/>
        <a:p>
          <a:pPr marL="0" lvl="0" indent="0" algn="l" defTabSz="1066800">
            <a:lnSpc>
              <a:spcPct val="90000"/>
            </a:lnSpc>
            <a:spcBef>
              <a:spcPct val="0"/>
            </a:spcBef>
            <a:spcAft>
              <a:spcPct val="35000"/>
            </a:spcAft>
            <a:buNone/>
          </a:pPr>
          <a:r>
            <a:rPr lang="en-US" sz="2400" kern="1200" dirty="0"/>
            <a:t>3. Apply to lesson/course</a:t>
          </a:r>
        </a:p>
      </dsp:txBody>
      <dsp:txXfrm>
        <a:off x="2255122" y="1825267"/>
        <a:ext cx="9020488" cy="860050"/>
      </dsp:txXfrm>
    </dsp:sp>
    <dsp:sp modelId="{AE130209-AEB1-41E3-9182-1EF9C870BB83}">
      <dsp:nvSpPr>
        <dsp:cNvPr id="0" name=""/>
        <dsp:cNvSpPr/>
      </dsp:nvSpPr>
      <dsp:spPr>
        <a:xfrm>
          <a:off x="0" y="1825267"/>
          <a:ext cx="2255122" cy="860050"/>
        </a:xfrm>
        <a:prstGeom prst="rect">
          <a:avLst/>
        </a:prstGeom>
        <a:solidFill>
          <a:schemeClr val="accent2">
            <a:hueOff val="1871448"/>
            <a:satOff val="2654"/>
            <a:lumOff val="9118"/>
            <a:alphaOff val="0"/>
          </a:schemeClr>
        </a:solidFill>
        <a:ln w="22225" cap="rnd" cmpd="sng" algn="ctr">
          <a:solidFill>
            <a:schemeClr val="accent2">
              <a:hueOff val="1871448"/>
              <a:satOff val="2654"/>
              <a:lumOff val="9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334" tIns="84954" rIns="119334" bIns="84954" numCol="1" spcCol="1270" anchor="ctr" anchorCtr="0">
          <a:noAutofit/>
        </a:bodyPr>
        <a:lstStyle/>
        <a:p>
          <a:pPr marL="0" lvl="0" indent="0" algn="ctr" defTabSz="1244600">
            <a:lnSpc>
              <a:spcPct val="90000"/>
            </a:lnSpc>
            <a:spcBef>
              <a:spcPct val="0"/>
            </a:spcBef>
            <a:spcAft>
              <a:spcPct val="35000"/>
            </a:spcAft>
            <a:buNone/>
          </a:pPr>
          <a:r>
            <a:rPr lang="en-US" sz="2800" kern="1200"/>
            <a:t>Apply</a:t>
          </a:r>
        </a:p>
      </dsp:txBody>
      <dsp:txXfrm>
        <a:off x="0" y="1825267"/>
        <a:ext cx="2255122" cy="860050"/>
      </dsp:txXfrm>
    </dsp:sp>
    <dsp:sp modelId="{AC22A850-39A5-4F66-8E2E-5F1E5D45BC60}">
      <dsp:nvSpPr>
        <dsp:cNvPr id="0" name=""/>
        <dsp:cNvSpPr/>
      </dsp:nvSpPr>
      <dsp:spPr>
        <a:xfrm>
          <a:off x="2255122" y="2736920"/>
          <a:ext cx="9020488" cy="860050"/>
        </a:xfrm>
        <a:prstGeom prst="rect">
          <a:avLst/>
        </a:prstGeom>
        <a:solidFill>
          <a:schemeClr val="accent2">
            <a:tint val="40000"/>
            <a:alpha val="90000"/>
            <a:hueOff val="2364117"/>
            <a:satOff val="8204"/>
            <a:lumOff val="2947"/>
            <a:alphaOff val="0"/>
          </a:schemeClr>
        </a:solidFill>
        <a:ln w="22225" cap="rnd" cmpd="sng" algn="ctr">
          <a:solidFill>
            <a:schemeClr val="accent2">
              <a:tint val="40000"/>
              <a:alpha val="90000"/>
              <a:hueOff val="2364117"/>
              <a:satOff val="8204"/>
              <a:lumOff val="29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023" tIns="218453" rIns="175023" bIns="218453" numCol="1" spcCol="1270" anchor="ctr" anchorCtr="0">
          <a:noAutofit/>
        </a:bodyPr>
        <a:lstStyle/>
        <a:p>
          <a:pPr marL="0" lvl="0" indent="0" algn="l" defTabSz="1066800">
            <a:lnSpc>
              <a:spcPct val="90000"/>
            </a:lnSpc>
            <a:spcBef>
              <a:spcPct val="0"/>
            </a:spcBef>
            <a:spcAft>
              <a:spcPct val="35000"/>
            </a:spcAft>
            <a:buNone/>
          </a:pPr>
          <a:r>
            <a:rPr lang="en-US" sz="2400" kern="1200" dirty="0"/>
            <a:t>4. Determined if the student learned</a:t>
          </a:r>
        </a:p>
      </dsp:txBody>
      <dsp:txXfrm>
        <a:off x="2255122" y="2736920"/>
        <a:ext cx="9020488" cy="860050"/>
      </dsp:txXfrm>
    </dsp:sp>
    <dsp:sp modelId="{C6B8CAB6-F097-41C7-AD64-8166518DF073}">
      <dsp:nvSpPr>
        <dsp:cNvPr id="0" name=""/>
        <dsp:cNvSpPr/>
      </dsp:nvSpPr>
      <dsp:spPr>
        <a:xfrm>
          <a:off x="0" y="2736920"/>
          <a:ext cx="2255122" cy="860050"/>
        </a:xfrm>
        <a:prstGeom prst="rect">
          <a:avLst/>
        </a:prstGeom>
        <a:solidFill>
          <a:schemeClr val="accent2">
            <a:hueOff val="2807173"/>
            <a:satOff val="3981"/>
            <a:lumOff val="13676"/>
            <a:alphaOff val="0"/>
          </a:schemeClr>
        </a:solidFill>
        <a:ln w="22225" cap="rnd" cmpd="sng" algn="ctr">
          <a:solidFill>
            <a:schemeClr val="accent2">
              <a:hueOff val="2807173"/>
              <a:satOff val="3981"/>
              <a:lumOff val="136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334" tIns="84954" rIns="119334" bIns="84954" numCol="1" spcCol="1270" anchor="ctr" anchorCtr="0">
          <a:noAutofit/>
        </a:bodyPr>
        <a:lstStyle/>
        <a:p>
          <a:pPr marL="0" lvl="0" indent="0" algn="ctr" defTabSz="1244600">
            <a:lnSpc>
              <a:spcPct val="90000"/>
            </a:lnSpc>
            <a:spcBef>
              <a:spcPct val="0"/>
            </a:spcBef>
            <a:spcAft>
              <a:spcPct val="35000"/>
            </a:spcAft>
            <a:buNone/>
          </a:pPr>
          <a:r>
            <a:rPr lang="en-US" sz="2800" kern="1200" dirty="0"/>
            <a:t>Reassess</a:t>
          </a:r>
        </a:p>
      </dsp:txBody>
      <dsp:txXfrm>
        <a:off x="0" y="2736920"/>
        <a:ext cx="2255122" cy="860050"/>
      </dsp:txXfrm>
    </dsp:sp>
    <dsp:sp modelId="{2D3E72C6-1238-4269-98A9-C3B8449089C9}">
      <dsp:nvSpPr>
        <dsp:cNvPr id="0" name=""/>
        <dsp:cNvSpPr/>
      </dsp:nvSpPr>
      <dsp:spPr>
        <a:xfrm>
          <a:off x="2255122" y="3648574"/>
          <a:ext cx="9020488" cy="860050"/>
        </a:xfrm>
        <a:prstGeom prst="rect">
          <a:avLst/>
        </a:prstGeom>
        <a:solidFill>
          <a:schemeClr val="accent2">
            <a:tint val="40000"/>
            <a:alpha val="90000"/>
            <a:hueOff val="3152157"/>
            <a:satOff val="10938"/>
            <a:lumOff val="3929"/>
            <a:alphaOff val="0"/>
          </a:schemeClr>
        </a:solidFill>
        <a:ln w="22225" cap="rnd" cmpd="sng" algn="ctr">
          <a:solidFill>
            <a:schemeClr val="accent2">
              <a:tint val="40000"/>
              <a:alpha val="90000"/>
              <a:hueOff val="3152157"/>
              <a:satOff val="10938"/>
              <a:lumOff val="39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023" tIns="218453" rIns="175023" bIns="218453" numCol="1" spcCol="1270" anchor="ctr" anchorCtr="0">
          <a:noAutofit/>
        </a:bodyPr>
        <a:lstStyle/>
        <a:p>
          <a:pPr marL="0" lvl="0" indent="0" algn="l" defTabSz="1066800">
            <a:lnSpc>
              <a:spcPct val="90000"/>
            </a:lnSpc>
            <a:spcBef>
              <a:spcPct val="0"/>
            </a:spcBef>
            <a:spcAft>
              <a:spcPct val="35000"/>
            </a:spcAft>
            <a:buNone/>
          </a:pPr>
          <a:r>
            <a:rPr lang="en-US" sz="2400" kern="1200" dirty="0"/>
            <a:t>5. Have students reflect on project</a:t>
          </a:r>
        </a:p>
      </dsp:txBody>
      <dsp:txXfrm>
        <a:off x="2255122" y="3648574"/>
        <a:ext cx="9020488" cy="860050"/>
      </dsp:txXfrm>
    </dsp:sp>
    <dsp:sp modelId="{A2687E9A-3046-4BD9-A8DA-17CE0F9A56D5}">
      <dsp:nvSpPr>
        <dsp:cNvPr id="0" name=""/>
        <dsp:cNvSpPr/>
      </dsp:nvSpPr>
      <dsp:spPr>
        <a:xfrm>
          <a:off x="0" y="3648574"/>
          <a:ext cx="2255122" cy="860050"/>
        </a:xfrm>
        <a:prstGeom prst="rect">
          <a:avLst/>
        </a:prstGeom>
        <a:solidFill>
          <a:schemeClr val="accent2">
            <a:hueOff val="3742897"/>
            <a:satOff val="5308"/>
            <a:lumOff val="18235"/>
            <a:alphaOff val="0"/>
          </a:schemeClr>
        </a:solidFill>
        <a:ln w="22225" cap="rnd" cmpd="sng" algn="ctr">
          <a:solidFill>
            <a:schemeClr val="accent2">
              <a:hueOff val="3742897"/>
              <a:satOff val="5308"/>
              <a:lumOff val="18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334" tIns="84954" rIns="119334" bIns="84954" numCol="1" spcCol="1270" anchor="ctr" anchorCtr="0">
          <a:noAutofit/>
        </a:bodyPr>
        <a:lstStyle/>
        <a:p>
          <a:pPr marL="0" lvl="0" indent="0" algn="ctr" defTabSz="1244600">
            <a:lnSpc>
              <a:spcPct val="90000"/>
            </a:lnSpc>
            <a:spcBef>
              <a:spcPct val="0"/>
            </a:spcBef>
            <a:spcAft>
              <a:spcPct val="35000"/>
            </a:spcAft>
            <a:buNone/>
          </a:pPr>
          <a:r>
            <a:rPr lang="en-US" sz="2800" kern="1200" dirty="0"/>
            <a:t>Reflect</a:t>
          </a:r>
        </a:p>
      </dsp:txBody>
      <dsp:txXfrm>
        <a:off x="0" y="3648574"/>
        <a:ext cx="2255122" cy="86005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E652B-67DF-4054-873E-71F7A1F16DC2}"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D9CC7-D5AE-4C77-AF55-875672AEDCD8}" type="slidenum">
              <a:rPr lang="en-US" smtClean="0"/>
              <a:t>‹#›</a:t>
            </a:fld>
            <a:endParaRPr lang="en-US"/>
          </a:p>
        </p:txBody>
      </p:sp>
    </p:spTree>
    <p:extLst>
      <p:ext uri="{BB962C8B-B14F-4D97-AF65-F5344CB8AC3E}">
        <p14:creationId xmlns:p14="http://schemas.microsoft.com/office/powerpoint/2010/main" val="1003831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Learn about EL and the RWR project.</a:t>
            </a:r>
          </a:p>
          <a:p>
            <a:pPr marL="171450" indent="-171450">
              <a:buFont typeface="Arial" panose="020B0604020202020204" pitchFamily="34" charset="0"/>
              <a:buChar char="•"/>
            </a:pPr>
            <a:r>
              <a:rPr lang="en-US" dirty="0"/>
              <a:t>What is going on at SLU regarding EL and RWR</a:t>
            </a:r>
          </a:p>
          <a:p>
            <a:pPr marL="171450" indent="-171450">
              <a:buFont typeface="Arial" panose="020B0604020202020204" pitchFamily="34" charset="0"/>
              <a:buChar char="•"/>
            </a:pPr>
            <a:r>
              <a:rPr lang="en-US" dirty="0"/>
              <a:t>Needs assessment</a:t>
            </a:r>
          </a:p>
          <a:p>
            <a:pPr marL="171450" indent="-171450">
              <a:buFont typeface="Arial" panose="020B0604020202020204" pitchFamily="34" charset="0"/>
              <a:buChar char="•"/>
            </a:pPr>
            <a:r>
              <a:rPr lang="en-US" dirty="0"/>
              <a:t>Assess your course based on EL standards</a:t>
            </a:r>
          </a:p>
          <a:p>
            <a:pPr marL="628650" lvl="1" indent="-171450">
              <a:buFont typeface="Arial" panose="020B0604020202020204" pitchFamily="34" charset="0"/>
              <a:buChar char="•"/>
            </a:pPr>
            <a:r>
              <a:rPr lang="en-US" dirty="0"/>
              <a:t>Generalized</a:t>
            </a:r>
          </a:p>
          <a:p>
            <a:pPr marL="1085850" lvl="2" indent="-171450">
              <a:buFont typeface="Arial" panose="020B0604020202020204" pitchFamily="34" charset="0"/>
              <a:buChar char="•"/>
            </a:pPr>
            <a:r>
              <a:rPr lang="en-US" dirty="0"/>
              <a:t>Starting with course objectives</a:t>
            </a:r>
          </a:p>
          <a:p>
            <a:pPr marL="1085850" lvl="2" indent="-171450">
              <a:buFont typeface="Arial" panose="020B0604020202020204" pitchFamily="34" charset="0"/>
              <a:buChar char="•"/>
            </a:pPr>
            <a:r>
              <a:rPr lang="en-US" dirty="0"/>
              <a:t>Way to assess students if they are meeting objectives</a:t>
            </a:r>
          </a:p>
          <a:p>
            <a:pPr marL="1085850" lvl="2" indent="-171450">
              <a:buFont typeface="Arial" panose="020B0604020202020204" pitchFamily="34" charset="0"/>
              <a:buChar char="•"/>
            </a:pPr>
            <a:r>
              <a:rPr lang="en-US" dirty="0"/>
              <a:t>Assess how to apply EL</a:t>
            </a:r>
          </a:p>
          <a:p>
            <a:pPr marL="628650" lvl="1" indent="-171450">
              <a:buFont typeface="Arial" panose="020B0604020202020204" pitchFamily="34" charset="0"/>
              <a:buChar char="•"/>
            </a:pPr>
            <a:r>
              <a:rPr lang="en-US" dirty="0"/>
              <a:t>Implementing EL in class</a:t>
            </a:r>
          </a:p>
          <a:p>
            <a:pPr marL="628650" lvl="1" indent="-171450">
              <a:buFont typeface="Arial" panose="020B0604020202020204" pitchFamily="34" charset="0"/>
              <a:buChar char="•"/>
            </a:pPr>
            <a:r>
              <a:rPr lang="en-US" dirty="0"/>
              <a:t>Attempt to motivate you to do so. </a:t>
            </a:r>
          </a:p>
          <a:p>
            <a:pPr marL="1085850" lvl="2"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0BD9CC7-D5AE-4C77-AF55-875672AEDCD8}" type="slidenum">
              <a:rPr lang="en-US" smtClean="0"/>
              <a:t>1</a:t>
            </a:fld>
            <a:endParaRPr lang="en-US"/>
          </a:p>
        </p:txBody>
      </p:sp>
    </p:spTree>
    <p:extLst>
      <p:ext uri="{BB962C8B-B14F-4D97-AF65-F5344CB8AC3E}">
        <p14:creationId xmlns:p14="http://schemas.microsoft.com/office/powerpoint/2010/main" val="4169508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outcomes provide structures from which courses and programs can be evaluated and can assist in program and curricular design, identify gaps or overlap in program offerings, and clarify instructional, programmatic, and institutional priorities.”</a:t>
            </a:r>
          </a:p>
          <a:p>
            <a:endParaRPr lang="en-US" dirty="0"/>
          </a:p>
          <a:p>
            <a:r>
              <a:rPr lang="en-US" dirty="0"/>
              <a:t> Source: Developing Learning Outcomes, A Guide for Faculty. Office of Teaching Advancement, University of Toronto, 2008. </a:t>
            </a:r>
          </a:p>
          <a:p>
            <a:endParaRPr lang="en-US" dirty="0"/>
          </a:p>
          <a:p>
            <a:r>
              <a:rPr lang="en-US" dirty="0"/>
              <a:t>Knowledge - broad, specialized ● Skills - intellectual &amp; performance-based ● Attitudes, values, dispositions </a:t>
            </a:r>
          </a:p>
          <a:p>
            <a:endParaRPr lang="en-US" dirty="0"/>
          </a:p>
          <a:p>
            <a:r>
              <a:rPr lang="en-US" dirty="0"/>
              <a:t>NEXT SLIDE IS Intense</a:t>
            </a:r>
          </a:p>
        </p:txBody>
      </p:sp>
      <p:sp>
        <p:nvSpPr>
          <p:cNvPr id="4" name="Slide Number Placeholder 3"/>
          <p:cNvSpPr>
            <a:spLocks noGrp="1"/>
          </p:cNvSpPr>
          <p:nvPr>
            <p:ph type="sldNum" sz="quarter" idx="5"/>
          </p:nvPr>
        </p:nvSpPr>
        <p:spPr/>
        <p:txBody>
          <a:bodyPr/>
          <a:lstStyle/>
          <a:p>
            <a:fld id="{F0BD9CC7-D5AE-4C77-AF55-875672AEDCD8}" type="slidenum">
              <a:rPr lang="en-US" smtClean="0"/>
              <a:t>10</a:t>
            </a:fld>
            <a:endParaRPr lang="en-US"/>
          </a:p>
        </p:txBody>
      </p:sp>
    </p:spTree>
    <p:extLst>
      <p:ext uri="{BB962C8B-B14F-4D97-AF65-F5344CB8AC3E}">
        <p14:creationId xmlns:p14="http://schemas.microsoft.com/office/powerpoint/2010/main" val="2021837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BD9CC7-D5AE-4C77-AF55-875672AEDCD8}" type="slidenum">
              <a:rPr lang="en-US" smtClean="0"/>
              <a:t>12</a:t>
            </a:fld>
            <a:endParaRPr lang="en-US"/>
          </a:p>
        </p:txBody>
      </p:sp>
    </p:spTree>
    <p:extLst>
      <p:ext uri="{BB962C8B-B14F-4D97-AF65-F5344CB8AC3E}">
        <p14:creationId xmlns:p14="http://schemas.microsoft.com/office/powerpoint/2010/main" val="4107835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Picking the right assessment tool for your students</a:t>
            </a:r>
          </a:p>
          <a:p>
            <a:endParaRPr lang="en-US" dirty="0"/>
          </a:p>
          <a:p>
            <a:endParaRPr lang="en-US" dirty="0"/>
          </a:p>
          <a:p>
            <a:endParaRPr lang="en-US" dirty="0"/>
          </a:p>
          <a:p>
            <a:r>
              <a:rPr lang="en-US" dirty="0"/>
              <a:t>Assessment Description Advantages Disadvantages 1a. Written </a:t>
            </a:r>
            <a:r>
              <a:rPr lang="en-US" dirty="0" err="1"/>
              <a:t>structuredresponse</a:t>
            </a:r>
            <a:r>
              <a:rPr lang="en-US" dirty="0"/>
              <a:t> assessments Usually timed, fixed, or selected response written exercises • More content can be sampled in short testing time • Can measure a range of cognitive skills/</a:t>
            </a:r>
            <a:r>
              <a:rPr lang="en-US" dirty="0" err="1"/>
              <a:t>behaviours</a:t>
            </a:r>
            <a:r>
              <a:rPr lang="en-US" dirty="0"/>
              <a:t> • Objective to score • Efficient to score • Can be designed to have high internal consistency • Efficient to administer to large groups • Guessing is a source of error • Difficult to construct technically effective items • Cannot be adapted to measure some </a:t>
            </a:r>
            <a:r>
              <a:rPr lang="en-US" dirty="0" err="1"/>
              <a:t>behaviours</a:t>
            </a:r>
            <a:r>
              <a:rPr lang="en-US" dirty="0"/>
              <a:t> (social </a:t>
            </a:r>
            <a:r>
              <a:rPr lang="en-US" dirty="0" err="1"/>
              <a:t>behaviours</a:t>
            </a:r>
            <a:r>
              <a:rPr lang="en-US" dirty="0"/>
              <a:t>, procedural knowledge) • Only one correct answer possible • Items typically measure discrete concepts rather than integrated knowledge and skills • Partial credit cannot be given 1b. Written open-ended assessments Usually times, constructed response, written exercises • Can measure complex thinking and processes (organization, </a:t>
            </a:r>
            <a:r>
              <a:rPr lang="en-US" dirty="0" err="1"/>
              <a:t>problemsolving</a:t>
            </a:r>
            <a:r>
              <a:rPr lang="en-US" dirty="0"/>
              <a:t>, creativity, integrated skills) • Partial credit can be given to answers • Allows analytic or holistic scoring • More than one correct answer possible • Efficient to administer to large groups • Less content can be sampled in a given testing time • Bluffing causes error • Subjective to score without clear criteria • Scorer consistency needed • Time consuming to score • Cannot be used for nonwriters • Human scorers needed • Scorer training may be needed 2. </a:t>
            </a:r>
            <a:r>
              <a:rPr lang="en-US" dirty="0" err="1"/>
              <a:t>Behaviourbased</a:t>
            </a:r>
            <a:r>
              <a:rPr lang="en-US" dirty="0"/>
              <a:t> assessments </a:t>
            </a:r>
            <a:r>
              <a:rPr lang="en-US" dirty="0" err="1"/>
              <a:t>Behaviours</a:t>
            </a:r>
            <a:r>
              <a:rPr lang="en-US" dirty="0"/>
              <a:t> or demonstrations exhibited in natural or structured settings • Can measure complex performances and </a:t>
            </a:r>
            <a:r>
              <a:rPr lang="en-US" dirty="0" err="1"/>
              <a:t>behaviours</a:t>
            </a:r>
            <a:r>
              <a:rPr lang="en-US" dirty="0"/>
              <a:t> in group and individual settings • Requires actual demonstration and direct observation • More than one correct response possible • Allows analytic or holistic scoring • Partial credit can be awarded • Time consuming to make observations • Time consuming to score • Subjective to score without clear criteria • Less content can be sampled in a given time • Scorer consistency needed • Scorer training may be needed • Cannot be done with large groups 3. </a:t>
            </a:r>
            <a:r>
              <a:rPr lang="en-US" dirty="0" err="1"/>
              <a:t>Productbased</a:t>
            </a:r>
            <a:r>
              <a:rPr lang="en-US" dirty="0"/>
              <a:t> assessments Products, reports, or items created in structured on unstructured situations • Can measure complex thinking and processes (organization, </a:t>
            </a:r>
            <a:r>
              <a:rPr lang="en-US" dirty="0" err="1"/>
              <a:t>problemsolving</a:t>
            </a:r>
            <a:r>
              <a:rPr lang="en-US" dirty="0"/>
              <a:t>, creativity) • Partial credit can be given to answers • Allows analytic or holistic scoring • More than one correct answer possible • Efficient to administer to large groups • Requires actual production • Requires application of product development skills • Can be untimed take-home exercises • Time consuming to score • Less content can be sampled in a given time • Limited to processes that result in products • Subjective to score without clear criteria • Scorer consistency needed • Human scorers needed • Respondents can get outside help unless structured tightly • Scorer training may be needed 4. </a:t>
            </a:r>
            <a:r>
              <a:rPr lang="en-US" dirty="0" err="1"/>
              <a:t>Interviewbased</a:t>
            </a:r>
            <a:r>
              <a:rPr lang="en-US" dirty="0"/>
              <a:t> assessments One-on-one verbal (oral) interaction in structured or unstructured situations • Needed when oral communication is the focus (language learning) • Preferred format for very young or specialized populations • Can measure a range of cognitive, personal-social, and effective </a:t>
            </a:r>
            <a:r>
              <a:rPr lang="en-US" dirty="0" err="1"/>
              <a:t>behaviours</a:t>
            </a:r>
            <a:r>
              <a:rPr lang="en-US" dirty="0"/>
              <a:t> • More than one correct answer possible • Partial credit possible • Allows analytical or holistic scoring • Time consuming to administer • Time consuming to score • Less content can be sampled in a given time • Limited to processes that need human interaction • Human interviewers needed • Interviewer training and structure may be needed • Subjective to score without clear criteria • Scorer consistency needed • Human scorers needed • Scorer training may be needed</a:t>
            </a:r>
          </a:p>
        </p:txBody>
      </p:sp>
      <p:sp>
        <p:nvSpPr>
          <p:cNvPr id="4" name="Slide Number Placeholder 3"/>
          <p:cNvSpPr>
            <a:spLocks noGrp="1"/>
          </p:cNvSpPr>
          <p:nvPr>
            <p:ph type="sldNum" sz="quarter" idx="5"/>
          </p:nvPr>
        </p:nvSpPr>
        <p:spPr/>
        <p:txBody>
          <a:bodyPr/>
          <a:lstStyle/>
          <a:p>
            <a:fld id="{F0BD9CC7-D5AE-4C77-AF55-875672AEDCD8}" type="slidenum">
              <a:rPr lang="en-US" smtClean="0"/>
              <a:t>14</a:t>
            </a:fld>
            <a:endParaRPr lang="en-US"/>
          </a:p>
        </p:txBody>
      </p:sp>
    </p:spTree>
    <p:extLst>
      <p:ext uri="{BB962C8B-B14F-4D97-AF65-F5344CB8AC3E}">
        <p14:creationId xmlns:p14="http://schemas.microsoft.com/office/powerpoint/2010/main" val="3776860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course improvement</a:t>
            </a:r>
          </a:p>
          <a:p>
            <a:endParaRPr lang="en-US" dirty="0"/>
          </a:p>
          <a:p>
            <a:r>
              <a:rPr lang="en-US" dirty="0"/>
              <a:t>Student weakness</a:t>
            </a:r>
          </a:p>
          <a:p>
            <a:r>
              <a:rPr lang="en-US" dirty="0"/>
              <a:t> </a:t>
            </a:r>
          </a:p>
          <a:p>
            <a:r>
              <a:rPr lang="en-US" dirty="0"/>
              <a:t>Hard topics</a:t>
            </a:r>
          </a:p>
        </p:txBody>
      </p:sp>
      <p:sp>
        <p:nvSpPr>
          <p:cNvPr id="4" name="Slide Number Placeholder 3"/>
          <p:cNvSpPr>
            <a:spLocks noGrp="1"/>
          </p:cNvSpPr>
          <p:nvPr>
            <p:ph type="sldNum" sz="quarter" idx="5"/>
          </p:nvPr>
        </p:nvSpPr>
        <p:spPr/>
        <p:txBody>
          <a:bodyPr/>
          <a:lstStyle/>
          <a:p>
            <a:fld id="{F0BD9CC7-D5AE-4C77-AF55-875672AEDCD8}" type="slidenum">
              <a:rPr lang="en-US" smtClean="0"/>
              <a:t>18</a:t>
            </a:fld>
            <a:endParaRPr lang="en-US"/>
          </a:p>
        </p:txBody>
      </p:sp>
    </p:spTree>
    <p:extLst>
      <p:ext uri="{BB962C8B-B14F-4D97-AF65-F5344CB8AC3E}">
        <p14:creationId xmlns:p14="http://schemas.microsoft.com/office/powerpoint/2010/main" val="1168956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internships, service-learning, undergraduate research, civic engagements, study abroad/away, field experiences, creative activities, practice, hands-on learning, mentoring, leadership training, student teaching, and apprenticeships.</a:t>
            </a:r>
          </a:p>
          <a:p>
            <a:endParaRPr lang="en-US" dirty="0"/>
          </a:p>
          <a:p>
            <a:r>
              <a:rPr lang="en-US" dirty="0"/>
              <a:t>Great for that one subject that student cant seem to get. </a:t>
            </a:r>
          </a:p>
          <a:p>
            <a:endParaRPr lang="en-US" dirty="0"/>
          </a:p>
          <a:p>
            <a:r>
              <a:rPr lang="en-US" dirty="0"/>
              <a:t>Now I am going to throw this to faculty.  Give examples. </a:t>
            </a:r>
          </a:p>
        </p:txBody>
      </p:sp>
      <p:sp>
        <p:nvSpPr>
          <p:cNvPr id="4" name="Slide Number Placeholder 3"/>
          <p:cNvSpPr>
            <a:spLocks noGrp="1"/>
          </p:cNvSpPr>
          <p:nvPr>
            <p:ph type="sldNum" sz="quarter" idx="5"/>
          </p:nvPr>
        </p:nvSpPr>
        <p:spPr/>
        <p:txBody>
          <a:bodyPr/>
          <a:lstStyle/>
          <a:p>
            <a:fld id="{F0BD9CC7-D5AE-4C77-AF55-875672AEDCD8}" type="slidenum">
              <a:rPr lang="en-US" smtClean="0"/>
              <a:t>19</a:t>
            </a:fld>
            <a:endParaRPr lang="en-US"/>
          </a:p>
        </p:txBody>
      </p:sp>
    </p:spTree>
    <p:extLst>
      <p:ext uri="{BB962C8B-B14F-4D97-AF65-F5344CB8AC3E}">
        <p14:creationId xmlns:p14="http://schemas.microsoft.com/office/powerpoint/2010/main" val="3972361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examples:  flipped classrooms, simulations, group peer projects. Student generated test questions,  podcast discussion board, simulation </a:t>
            </a:r>
          </a:p>
          <a:p>
            <a:endParaRPr lang="en-US" dirty="0"/>
          </a:p>
          <a:p>
            <a:endParaRPr lang="en-US" dirty="0"/>
          </a:p>
          <a:p>
            <a:r>
              <a:rPr lang="en-US" dirty="0"/>
              <a:t>Key is reflection.</a:t>
            </a:r>
          </a:p>
        </p:txBody>
      </p:sp>
      <p:sp>
        <p:nvSpPr>
          <p:cNvPr id="4" name="Slide Number Placeholder 3"/>
          <p:cNvSpPr>
            <a:spLocks noGrp="1"/>
          </p:cNvSpPr>
          <p:nvPr>
            <p:ph type="sldNum" sz="quarter" idx="5"/>
          </p:nvPr>
        </p:nvSpPr>
        <p:spPr/>
        <p:txBody>
          <a:bodyPr/>
          <a:lstStyle/>
          <a:p>
            <a:fld id="{F0BD9CC7-D5AE-4C77-AF55-875672AEDCD8}" type="slidenum">
              <a:rPr lang="en-US" smtClean="0"/>
              <a:t>20</a:t>
            </a:fld>
            <a:endParaRPr lang="en-US"/>
          </a:p>
        </p:txBody>
      </p:sp>
    </p:spTree>
    <p:extLst>
      <p:ext uri="{BB962C8B-B14F-4D97-AF65-F5344CB8AC3E}">
        <p14:creationId xmlns:p14="http://schemas.microsoft.com/office/powerpoint/2010/main" val="487377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be scared. </a:t>
            </a:r>
          </a:p>
          <a:p>
            <a:r>
              <a:rPr lang="en-US" dirty="0"/>
              <a:t>Brownie points – looks great on evals -  may get a raise.</a:t>
            </a:r>
          </a:p>
        </p:txBody>
      </p:sp>
      <p:sp>
        <p:nvSpPr>
          <p:cNvPr id="4" name="Slide Number Placeholder 3"/>
          <p:cNvSpPr>
            <a:spLocks noGrp="1"/>
          </p:cNvSpPr>
          <p:nvPr>
            <p:ph type="sldNum" sz="quarter" idx="5"/>
          </p:nvPr>
        </p:nvSpPr>
        <p:spPr/>
        <p:txBody>
          <a:bodyPr/>
          <a:lstStyle/>
          <a:p>
            <a:fld id="{F0BD9CC7-D5AE-4C77-AF55-875672AEDCD8}" type="slidenum">
              <a:rPr lang="en-US" smtClean="0"/>
              <a:t>21</a:t>
            </a:fld>
            <a:endParaRPr lang="en-US"/>
          </a:p>
        </p:txBody>
      </p:sp>
    </p:spTree>
    <p:extLst>
      <p:ext uri="{BB962C8B-B14F-4D97-AF65-F5344CB8AC3E}">
        <p14:creationId xmlns:p14="http://schemas.microsoft.com/office/powerpoint/2010/main" val="2862801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Proof that you did something awesome and that the students actually learned. </a:t>
            </a:r>
          </a:p>
          <a:p>
            <a:endParaRPr lang="en-US" dirty="0"/>
          </a:p>
          <a:p>
            <a:r>
              <a:rPr lang="en-US" dirty="0"/>
              <a:t>Then if you are really fancy can have a qualitative research project on your new EL teaching method. </a:t>
            </a:r>
          </a:p>
          <a:p>
            <a:endParaRPr lang="en-US" dirty="0"/>
          </a:p>
          <a:p>
            <a:r>
              <a:rPr lang="en-US" dirty="0"/>
              <a:t>Direct Assessment:  An assessment method designed to directly measure knowledge, skills, or values/dispositions exhibited by the student (i.e., requires a student to actually demonstrate the knowledge, skill, or value/disposition). </a:t>
            </a:r>
          </a:p>
          <a:p>
            <a:endParaRPr lang="en-US" dirty="0"/>
          </a:p>
        </p:txBody>
      </p:sp>
      <p:sp>
        <p:nvSpPr>
          <p:cNvPr id="4" name="Slide Number Placeholder 3"/>
          <p:cNvSpPr>
            <a:spLocks noGrp="1"/>
          </p:cNvSpPr>
          <p:nvPr>
            <p:ph type="sldNum" sz="quarter" idx="5"/>
          </p:nvPr>
        </p:nvSpPr>
        <p:spPr/>
        <p:txBody>
          <a:bodyPr/>
          <a:lstStyle/>
          <a:p>
            <a:fld id="{F0BD9CC7-D5AE-4C77-AF55-875672AEDCD8}" type="slidenum">
              <a:rPr lang="en-US" smtClean="0"/>
              <a:t>22</a:t>
            </a:fld>
            <a:endParaRPr lang="en-US"/>
          </a:p>
        </p:txBody>
      </p:sp>
    </p:spTree>
    <p:extLst>
      <p:ext uri="{BB962C8B-B14F-4D97-AF65-F5344CB8AC3E}">
        <p14:creationId xmlns:p14="http://schemas.microsoft.com/office/powerpoint/2010/main" val="421330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if you are really fancy can have a qualitative research project on your new EL teaching method. </a:t>
            </a:r>
          </a:p>
          <a:p>
            <a:endParaRPr lang="en-US" dirty="0"/>
          </a:p>
          <a:p>
            <a:r>
              <a:rPr lang="en-US" dirty="0"/>
              <a:t>Direct Assessment:  An assessment method designed to directly measure knowledge, skills, or values/dispositions exhibited by the student (i.e., requires a student to actually demonstrate the knowledge, skill, or value/disposition). </a:t>
            </a:r>
          </a:p>
          <a:p>
            <a:endParaRPr lang="en-US" dirty="0"/>
          </a:p>
        </p:txBody>
      </p:sp>
      <p:sp>
        <p:nvSpPr>
          <p:cNvPr id="4" name="Slide Number Placeholder 3"/>
          <p:cNvSpPr>
            <a:spLocks noGrp="1"/>
          </p:cNvSpPr>
          <p:nvPr>
            <p:ph type="sldNum" sz="quarter" idx="5"/>
          </p:nvPr>
        </p:nvSpPr>
        <p:spPr/>
        <p:txBody>
          <a:bodyPr/>
          <a:lstStyle/>
          <a:p>
            <a:fld id="{F0BD9CC7-D5AE-4C77-AF55-875672AEDCD8}" type="slidenum">
              <a:rPr lang="en-US" smtClean="0"/>
              <a:t>23</a:t>
            </a:fld>
            <a:endParaRPr lang="en-US"/>
          </a:p>
        </p:txBody>
      </p:sp>
    </p:spTree>
    <p:extLst>
      <p:ext uri="{BB962C8B-B14F-4D97-AF65-F5344CB8AC3E}">
        <p14:creationId xmlns:p14="http://schemas.microsoft.com/office/powerpoint/2010/main" val="394897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Integrating </a:t>
            </a:r>
            <a:r>
              <a:rPr lang="en-US" sz="1200" b="1" i="0" kern="1200" dirty="0">
                <a:solidFill>
                  <a:schemeClr val="tx1"/>
                </a:solidFill>
                <a:effectLst/>
                <a:latin typeface="+mn-lt"/>
                <a:ea typeface="+mn-ea"/>
                <a:cs typeface="+mn-cs"/>
              </a:rPr>
              <a:t>experiential learning</a:t>
            </a:r>
            <a:r>
              <a:rPr lang="en-US" sz="1200" b="0" i="0" kern="1200" dirty="0">
                <a:solidFill>
                  <a:schemeClr val="tx1"/>
                </a:solidFill>
                <a:effectLst/>
                <a:latin typeface="+mn-lt"/>
                <a:ea typeface="+mn-ea"/>
                <a:cs typeface="+mn-cs"/>
              </a:rPr>
              <a:t> into content courses builds skills, confidence, and expectations for students to participate in successful internships and work experience. ... </a:t>
            </a:r>
            <a:r>
              <a:rPr lang="en-US" sz="1200" b="1" i="0" kern="1200" dirty="0">
                <a:solidFill>
                  <a:schemeClr val="tx1"/>
                </a:solidFill>
                <a:effectLst/>
                <a:latin typeface="+mn-lt"/>
                <a:ea typeface="+mn-ea"/>
                <a:cs typeface="+mn-cs"/>
              </a:rPr>
              <a:t>Experiential learning</a:t>
            </a:r>
            <a:r>
              <a:rPr lang="en-US" sz="1200" b="0" i="0" kern="1200" dirty="0">
                <a:solidFill>
                  <a:schemeClr val="tx1"/>
                </a:solidFill>
                <a:effectLst/>
                <a:latin typeface="+mn-lt"/>
                <a:ea typeface="+mn-ea"/>
                <a:cs typeface="+mn-cs"/>
              </a:rPr>
              <a:t> gives students the opportunity to practice and develop attitudes such as resilience, tenacity, curiosity and self-direction.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Experiential learning falls into categories that will vary by discipline and academic major including, but not limited to, internships, service-learning, undergraduate research, civic engagements, study abroad/away, field experiences, creative activities, practice, hands-on learning, mentoring, leadership training, student teaching, and apprenticeships.</a:t>
            </a:r>
          </a:p>
          <a:p>
            <a:endParaRPr lang="en-US" dirty="0">
              <a:solidFill>
                <a:schemeClr val="accent2">
                  <a:lumMod val="40000"/>
                  <a:lumOff val="60000"/>
                </a:schemeClr>
              </a:solidFill>
            </a:endParaRPr>
          </a:p>
          <a:p>
            <a:r>
              <a:rPr lang="en-US" dirty="0">
                <a:solidFill>
                  <a:schemeClr val="accent2">
                    <a:lumMod val="40000"/>
                    <a:lumOff val="60000"/>
                  </a:schemeClr>
                </a:solidFill>
              </a:rPr>
              <a:t>Successful EL requires just the right amount of structure to manage the complexities of open-ended, real world situations while helping students navigate their requirements and ambiguities</a:t>
            </a:r>
          </a:p>
          <a:p>
            <a:endParaRPr lang="en-US" dirty="0">
              <a:solidFill>
                <a:schemeClr val="accent2">
                  <a:lumMod val="40000"/>
                  <a:lumOff val="6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Experiential learning takes the form of internships, </a:t>
            </a:r>
            <a:r>
              <a:rPr lang="en-US" dirty="0" err="1"/>
              <a:t>practica</a:t>
            </a:r>
            <a:r>
              <a:rPr lang="en-US" dirty="0"/>
              <a:t>, study abroad and other community/</a:t>
            </a:r>
            <a:r>
              <a:rPr lang="en-US" dirty="0" err="1"/>
              <a:t>industrybased</a:t>
            </a:r>
            <a:r>
              <a:rPr lang="en-US" dirty="0"/>
              <a:t> partnerships that complement and enhance classroom instruction, allowing students to gain applied experience in a specific industry/community setting (Beck and Halim; </a:t>
            </a:r>
            <a:r>
              <a:rPr lang="en-US" dirty="0" err="1"/>
              <a:t>AlexAssensoh</a:t>
            </a:r>
            <a:r>
              <a:rPr lang="en-US" dirty="0"/>
              <a:t> and Ryan; Fortune, Lee, and Cavazos; and Bay). In undergraduate programs where students typically want to obtain employment upon graduation, such experiences can be particularly beneficial because the student graduates with knowledge of a profession’s model/philosophy, and can be productive from day one. A review of the literature provides guideposts for best practices in developing an experiential-learning program.</a:t>
            </a:r>
          </a:p>
          <a:p>
            <a:endParaRPr lang="en-US" dirty="0">
              <a:solidFill>
                <a:schemeClr val="accent2">
                  <a:lumMod val="40000"/>
                  <a:lumOff val="60000"/>
                </a:schemeClr>
              </a:solidFill>
            </a:endParaRPr>
          </a:p>
          <a:p>
            <a:endParaRPr lang="en-US" dirty="0"/>
          </a:p>
        </p:txBody>
      </p:sp>
      <p:sp>
        <p:nvSpPr>
          <p:cNvPr id="4" name="Slide Number Placeholder 3"/>
          <p:cNvSpPr>
            <a:spLocks noGrp="1"/>
          </p:cNvSpPr>
          <p:nvPr>
            <p:ph type="sldNum" sz="quarter" idx="5"/>
          </p:nvPr>
        </p:nvSpPr>
        <p:spPr/>
        <p:txBody>
          <a:bodyPr/>
          <a:lstStyle/>
          <a:p>
            <a:fld id="{F0BD9CC7-D5AE-4C77-AF55-875672AEDCD8}" type="slidenum">
              <a:rPr lang="en-US" smtClean="0"/>
              <a:t>2</a:t>
            </a:fld>
            <a:endParaRPr lang="en-US"/>
          </a:p>
        </p:txBody>
      </p:sp>
    </p:spTree>
    <p:extLst>
      <p:ext uri="{BB962C8B-B14F-4D97-AF65-F5344CB8AC3E}">
        <p14:creationId xmlns:p14="http://schemas.microsoft.com/office/powerpoint/2010/main" val="39542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Regardless of the experiential learning activity, both the experience and the learning are fundamental.  In the learning process and in the relationship between the learner and any facilitator(s) of learning, there is a mutual responsibility.  All parties are empowered to achieve the principles which follow.  Yet, at the same time, the facilitator(s) of learning are expected to take the lead in ensuring both the quality of the learning experience and of the work produced, and in supporting the learner to use the principles, which underlie the pedagogy of experiential education.</a:t>
            </a:r>
          </a:p>
          <a:p>
            <a:endParaRPr lang="en-US" dirty="0"/>
          </a:p>
        </p:txBody>
      </p:sp>
      <p:sp>
        <p:nvSpPr>
          <p:cNvPr id="4" name="Slide Number Placeholder 3"/>
          <p:cNvSpPr>
            <a:spLocks noGrp="1"/>
          </p:cNvSpPr>
          <p:nvPr>
            <p:ph type="sldNum" sz="quarter" idx="5"/>
          </p:nvPr>
        </p:nvSpPr>
        <p:spPr/>
        <p:txBody>
          <a:bodyPr/>
          <a:lstStyle/>
          <a:p>
            <a:fld id="{F0BD9CC7-D5AE-4C77-AF55-875672AEDCD8}" type="slidenum">
              <a:rPr lang="en-US" smtClean="0"/>
              <a:t>3</a:t>
            </a:fld>
            <a:endParaRPr lang="en-US"/>
          </a:p>
        </p:txBody>
      </p:sp>
    </p:spTree>
    <p:extLst>
      <p:ext uri="{BB962C8B-B14F-4D97-AF65-F5344CB8AC3E}">
        <p14:creationId xmlns:p14="http://schemas.microsoft.com/office/powerpoint/2010/main" val="17775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Accelerates Learning</a:t>
            </a:r>
            <a:br>
              <a:rPr lang="en-US" dirty="0"/>
            </a:br>
            <a:r>
              <a:rPr lang="en-US" dirty="0"/>
              <a:t>Repetitive Learning or learning by rote has long been replaced by 'Learning by Doing.' Experiential Learning methodology uses critical thinking, problem solving and decision making to deliver a training module. This has become an established method to accelerate learning.</a:t>
            </a:r>
          </a:p>
          <a:p>
            <a:pPr lvl="0"/>
            <a:r>
              <a:rPr lang="en-US" b="1" dirty="0"/>
              <a:t>Provides a Safe Learning Environment</a:t>
            </a:r>
            <a:br>
              <a:rPr lang="en-US" dirty="0"/>
            </a:br>
            <a:r>
              <a:rPr lang="en-US" dirty="0"/>
              <a:t>Simulations use real life scenarios that depict several challenges, which a participant will eventually face after the course completion. It is only natural that mistakes happen during the course of learning, and using simulations is  like taking kids to a playground, and getting them to have fun, try new things and learn, in a safe controlled environment.</a:t>
            </a:r>
          </a:p>
          <a:p>
            <a:pPr lvl="0"/>
            <a:r>
              <a:rPr lang="en-US" b="1" dirty="0"/>
              <a:t>Bridges the Gap Between Theory and Practice</a:t>
            </a:r>
            <a:br>
              <a:rPr lang="en-US" dirty="0"/>
            </a:br>
            <a:r>
              <a:rPr lang="en-US" dirty="0"/>
              <a:t>By moving beyond theory to the realm of "learning by doing,' the trainee gets a first hand experience of practicing what has been taught.  This plays a crucial role in retaining concepts and ideas.</a:t>
            </a:r>
          </a:p>
          <a:p>
            <a:pPr lvl="0"/>
            <a:r>
              <a:rPr lang="en-US" b="1" dirty="0"/>
              <a:t>Produces Demonstrable Mindset Changes</a:t>
            </a:r>
            <a:br>
              <a:rPr lang="en-US" dirty="0"/>
            </a:br>
            <a:r>
              <a:rPr lang="en-US" dirty="0"/>
              <a:t>There are very few learning methods that can have a dramatic impact on the participant's mindset. Experiential Learning is one of them. Management guru Henry Mintzberg pointed out long ago that, "Leadership, like swimming, cannot be learned by reading about it".</a:t>
            </a:r>
          </a:p>
          <a:p>
            <a:pPr lvl="0"/>
            <a:r>
              <a:rPr lang="en-US" b="1" dirty="0"/>
              <a:t>Increases Engagement Levels</a:t>
            </a:r>
            <a:br>
              <a:rPr lang="en-US" dirty="0"/>
            </a:br>
            <a:r>
              <a:rPr lang="en-US" dirty="0"/>
              <a:t>The high focus on collaboration and learning from each other benefits the participant as it increases engagement. On the other hand, since the participant is immediately involved in the problem solving activity or event, the level of ownership of the outcome is high.</a:t>
            </a:r>
          </a:p>
          <a:p>
            <a:pPr lvl="0"/>
            <a:r>
              <a:rPr lang="en-US" b="1" dirty="0"/>
              <a:t>Delivers Exceptional Return on Investment (</a:t>
            </a:r>
            <a:r>
              <a:rPr lang="en-US" b="1" dirty="0" err="1"/>
              <a:t>RoI</a:t>
            </a:r>
            <a:r>
              <a:rPr lang="en-US" b="1" dirty="0"/>
              <a:t>)</a:t>
            </a:r>
            <a:br>
              <a:rPr lang="en-US" dirty="0"/>
            </a:br>
            <a:r>
              <a:rPr lang="en-US" dirty="0"/>
              <a:t>Experiential learning is personal and effective in nature, influencing both feelings and emotions as well as enhancing knowledge and skills. It goes beyond classroom learning and ensures that there is high level of retention, thereby delivering exceptional </a:t>
            </a:r>
            <a:r>
              <a:rPr lang="en-US" dirty="0" err="1"/>
              <a:t>RoI</a:t>
            </a:r>
            <a:r>
              <a:rPr lang="en-US" dirty="0"/>
              <a:t> over a traditional learning program.</a:t>
            </a:r>
          </a:p>
          <a:p>
            <a:pPr lvl="0"/>
            <a:r>
              <a:rPr lang="en-US" b="1" dirty="0"/>
              <a:t>Provides Accurate Assessment Results</a:t>
            </a:r>
            <a:br>
              <a:rPr lang="en-US" dirty="0"/>
            </a:br>
            <a:r>
              <a:rPr lang="en-US" dirty="0"/>
              <a:t>Assessing the effectiveness of the training program in terms of the benefits to the trainees and the company is a crucial element of any learning program. Most assessments are data driven and traditional tools use tests to measure effectiveness. When it comes to experiential learning programs, it is extremely difficult to gather data, which can be used for assessments. This is where analytics come in. When combined with simulations and gamification, experiential training products become a powerhouse of data, which can be used to deliver assessments results accurately across cognitive learning, skills affect and objective results.  The analytics engines in these simulations record, analyze and provide a detailed report on the participants’ interaction throughout the simulation.</a:t>
            </a:r>
          </a:p>
          <a:p>
            <a:pPr lvl="0"/>
            <a:r>
              <a:rPr lang="en-US" b="1" dirty="0"/>
              <a:t>Enables Personalized Learning</a:t>
            </a:r>
            <a:br>
              <a:rPr lang="en-US" dirty="0"/>
            </a:br>
            <a:r>
              <a:rPr lang="en-US" dirty="0"/>
              <a:t>In order to enable personalized learning, every program needs to enable a journey through the following phases: Assessment, teaching and learning strategy, and curriculum choice. Experiential learning methodology is highly effective in meeting these requirements to enable personalized learning. It is a radical departure from traditional learning methods and takes the learning beyond the classroom. The participants set their own learning pace. By combining technology and simulations with experiential learning, companies are making this concept available anytime and anywhere, across multiple devices.  This has introduced the concepts of flipped classroom, where the learning goes to the students and not the other way.</a:t>
            </a:r>
          </a:p>
          <a:p>
            <a:endParaRPr lang="en-US" dirty="0"/>
          </a:p>
        </p:txBody>
      </p:sp>
      <p:sp>
        <p:nvSpPr>
          <p:cNvPr id="4" name="Slide Number Placeholder 3"/>
          <p:cNvSpPr>
            <a:spLocks noGrp="1"/>
          </p:cNvSpPr>
          <p:nvPr>
            <p:ph type="sldNum" sz="quarter" idx="5"/>
          </p:nvPr>
        </p:nvSpPr>
        <p:spPr/>
        <p:txBody>
          <a:bodyPr/>
          <a:lstStyle/>
          <a:p>
            <a:fld id="{F0BD9CC7-D5AE-4C77-AF55-875672AEDCD8}" type="slidenum">
              <a:rPr lang="en-US" smtClean="0"/>
              <a:t>4</a:t>
            </a:fld>
            <a:endParaRPr lang="en-US"/>
          </a:p>
        </p:txBody>
      </p:sp>
    </p:spTree>
    <p:extLst>
      <p:ext uri="{BB962C8B-B14F-4D97-AF65-F5344CB8AC3E}">
        <p14:creationId xmlns:p14="http://schemas.microsoft.com/office/powerpoint/2010/main" val="65045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QEP quality enhancement plan</a:t>
            </a:r>
          </a:p>
          <a:p>
            <a:endParaRPr lang="en-US" dirty="0"/>
          </a:p>
          <a:p>
            <a:pPr lvl="0"/>
            <a:r>
              <a:rPr lang="en-US" sz="1200" kern="1200" dirty="0">
                <a:solidFill>
                  <a:schemeClr val="tx1"/>
                </a:solidFill>
                <a:effectLst/>
                <a:latin typeface="+mn-lt"/>
                <a:ea typeface="+mn-ea"/>
                <a:cs typeface="+mn-cs"/>
              </a:rPr>
              <a:t>Real-World Ready (RWR) initiative was a time for reinvigorating faculty efforts and integrating experiential learning more fully into the campus culture.</a:t>
            </a:r>
          </a:p>
          <a:p>
            <a:pPr lvl="0"/>
            <a:r>
              <a:rPr lang="en-US" sz="1200" kern="1200" dirty="0">
                <a:solidFill>
                  <a:schemeClr val="tx1"/>
                </a:solidFill>
                <a:effectLst/>
                <a:latin typeface="+mn-lt"/>
                <a:ea typeface="+mn-ea"/>
                <a:cs typeface="+mn-cs"/>
              </a:rPr>
              <a:t>STUDENT LEARNING OUTCOMES: RWR will provide students the opportunity to apply the discipline in a professional context by integrating an experiential-learning component into the undergraduate curricula for those degree programs without an existing opportunity and by enhancing current experiential-learning components. Four outcomes will be the measure of student learning: </a:t>
            </a:r>
          </a:p>
          <a:p>
            <a:r>
              <a:rPr lang="en-US" sz="1200" kern="1200" dirty="0">
                <a:solidFill>
                  <a:schemeClr val="tx1"/>
                </a:solidFill>
                <a:effectLst/>
                <a:latin typeface="+mn-lt"/>
                <a:ea typeface="+mn-ea"/>
                <a:cs typeface="+mn-cs"/>
              </a:rPr>
              <a:t>1) Students will apply professional (discipline-specific) knowledge in an authentic setting;</a:t>
            </a:r>
          </a:p>
          <a:p>
            <a:r>
              <a:rPr lang="en-US" sz="1200" kern="1200" dirty="0">
                <a:solidFill>
                  <a:schemeClr val="tx1"/>
                </a:solidFill>
                <a:effectLst/>
                <a:latin typeface="+mn-lt"/>
                <a:ea typeface="+mn-ea"/>
                <a:cs typeface="+mn-cs"/>
              </a:rPr>
              <a:t>2) Students will demonstrate effective communication in a professionally authentic form;</a:t>
            </a:r>
          </a:p>
          <a:p>
            <a:r>
              <a:rPr lang="en-US" sz="1200" kern="1200" dirty="0">
                <a:solidFill>
                  <a:schemeClr val="tx1"/>
                </a:solidFill>
                <a:effectLst/>
                <a:latin typeface="+mn-lt"/>
                <a:ea typeface="+mn-ea"/>
                <a:cs typeface="+mn-cs"/>
              </a:rPr>
              <a:t>3) Students will reflect on their work—identifying strengths and weaknesses of product and process, and deriving directions for future efforts; and</a:t>
            </a:r>
          </a:p>
          <a:p>
            <a:r>
              <a:rPr lang="en-US" sz="1200" kern="1200" dirty="0">
                <a:solidFill>
                  <a:schemeClr val="tx1"/>
                </a:solidFill>
                <a:effectLst/>
                <a:latin typeface="+mn-lt"/>
                <a:ea typeface="+mn-ea"/>
                <a:cs typeface="+mn-cs"/>
              </a:rPr>
              <a:t>4) Students’ professional behaviors will reflect a commitment to quality work.</a:t>
            </a:r>
          </a:p>
          <a:p>
            <a:r>
              <a:rPr lang="en-US" sz="1200" kern="1200" dirty="0">
                <a:solidFill>
                  <a:schemeClr val="tx1"/>
                </a:solidFill>
                <a:effectLst/>
                <a:latin typeface="+mn-lt"/>
                <a:ea typeface="+mn-ea"/>
                <a:cs typeface="+mn-cs"/>
              </a:rPr>
              <a:t>Passive learning, through instructor-led presentations, has historically dominated class time, forcing possible experiential learning activities outside of the classroom. But as the number of instructors utilizing blended learning methods (most notably, flipped classroom strategies) continues to grow, so too is the class time available for experiential learning exercises.</a:t>
            </a:r>
          </a:p>
          <a:p>
            <a:endParaRPr lang="en-US" dirty="0"/>
          </a:p>
        </p:txBody>
      </p:sp>
      <p:sp>
        <p:nvSpPr>
          <p:cNvPr id="4" name="Slide Number Placeholder 3"/>
          <p:cNvSpPr>
            <a:spLocks noGrp="1"/>
          </p:cNvSpPr>
          <p:nvPr>
            <p:ph type="sldNum" sz="quarter" idx="5"/>
          </p:nvPr>
        </p:nvSpPr>
        <p:spPr/>
        <p:txBody>
          <a:bodyPr/>
          <a:lstStyle/>
          <a:p>
            <a:fld id="{F0BD9CC7-D5AE-4C77-AF55-875672AEDCD8}" type="slidenum">
              <a:rPr lang="en-US" smtClean="0"/>
              <a:t>5</a:t>
            </a:fld>
            <a:endParaRPr lang="en-US"/>
          </a:p>
        </p:txBody>
      </p:sp>
    </p:spTree>
    <p:extLst>
      <p:ext uri="{BB962C8B-B14F-4D97-AF65-F5344CB8AC3E}">
        <p14:creationId xmlns:p14="http://schemas.microsoft.com/office/powerpoint/2010/main" val="4002757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Real-World Ready will provide organized, meaningful experiences for students that complement their coursework while providing mentors to guide their journeys. In this way, Southeastern will aid students for professional entry into the careers they have chosen by providing them the Southeastern Louisiana University 16 opportunity to engage actively, ethically, and authentically in their chosen career paths before graduation. To meet these goals, Help students increase their chances for success in their professions and broaden their understanding of our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0BD9CC7-D5AE-4C77-AF55-875672AEDCD8}" type="slidenum">
              <a:rPr lang="en-US" smtClean="0"/>
              <a:t>6</a:t>
            </a:fld>
            <a:endParaRPr lang="en-US"/>
          </a:p>
        </p:txBody>
      </p:sp>
    </p:spTree>
    <p:extLst>
      <p:ext uri="{BB962C8B-B14F-4D97-AF65-F5344CB8AC3E}">
        <p14:creationId xmlns:p14="http://schemas.microsoft.com/office/powerpoint/2010/main" val="2301581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plan for el </a:t>
            </a:r>
            <a:r>
              <a:rPr lang="en-US" dirty="0" err="1"/>
              <a:t>atsle</a:t>
            </a:r>
            <a:endParaRPr lang="en-US" dirty="0"/>
          </a:p>
        </p:txBody>
      </p:sp>
      <p:sp>
        <p:nvSpPr>
          <p:cNvPr id="4" name="Slide Number Placeholder 3"/>
          <p:cNvSpPr>
            <a:spLocks noGrp="1"/>
          </p:cNvSpPr>
          <p:nvPr>
            <p:ph type="sldNum" sz="quarter" idx="5"/>
          </p:nvPr>
        </p:nvSpPr>
        <p:spPr/>
        <p:txBody>
          <a:bodyPr/>
          <a:lstStyle/>
          <a:p>
            <a:fld id="{F0BD9CC7-D5AE-4C77-AF55-875672AEDCD8}" type="slidenum">
              <a:rPr lang="en-US" smtClean="0"/>
              <a:t>7</a:t>
            </a:fld>
            <a:endParaRPr lang="en-US"/>
          </a:p>
        </p:txBody>
      </p:sp>
    </p:spTree>
    <p:extLst>
      <p:ext uri="{BB962C8B-B14F-4D97-AF65-F5344CB8AC3E}">
        <p14:creationId xmlns:p14="http://schemas.microsoft.com/office/powerpoint/2010/main" val="2144458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should be ‘yes!’</a:t>
            </a:r>
          </a:p>
          <a:p>
            <a:endParaRPr lang="en-US" dirty="0"/>
          </a:p>
          <a:p>
            <a:r>
              <a:rPr lang="en-US" sz="1200" dirty="0">
                <a:solidFill>
                  <a:schemeClr val="accent4">
                    <a:lumMod val="20000"/>
                    <a:lumOff val="80000"/>
                  </a:schemeClr>
                </a:solidFill>
              </a:rPr>
              <a:t>While designing your next lesson, learn how to maximize a learner's understanding of important concepts</a:t>
            </a:r>
            <a:r>
              <a:rPr lang="en-US" sz="1200" dirty="0">
                <a:solidFill>
                  <a:schemeClr val="tx1"/>
                </a:solidFill>
              </a:rPr>
              <a:t>.</a:t>
            </a:r>
            <a:endParaRPr lang="en-US" dirty="0"/>
          </a:p>
        </p:txBody>
      </p:sp>
      <p:sp>
        <p:nvSpPr>
          <p:cNvPr id="4" name="Slide Number Placeholder 3"/>
          <p:cNvSpPr>
            <a:spLocks noGrp="1"/>
          </p:cNvSpPr>
          <p:nvPr>
            <p:ph type="sldNum" sz="quarter" idx="5"/>
          </p:nvPr>
        </p:nvSpPr>
        <p:spPr/>
        <p:txBody>
          <a:bodyPr/>
          <a:lstStyle/>
          <a:p>
            <a:fld id="{F0BD9CC7-D5AE-4C77-AF55-875672AEDCD8}" type="slidenum">
              <a:rPr lang="en-US" smtClean="0"/>
              <a:t>8</a:t>
            </a:fld>
            <a:endParaRPr lang="en-US"/>
          </a:p>
        </p:txBody>
      </p:sp>
    </p:spTree>
    <p:extLst>
      <p:ext uri="{BB962C8B-B14F-4D97-AF65-F5344CB8AC3E}">
        <p14:creationId xmlns:p14="http://schemas.microsoft.com/office/powerpoint/2010/main" val="2091892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   teacher/learner process</a:t>
            </a:r>
          </a:p>
          <a:p>
            <a:endParaRPr lang="en-US" dirty="0"/>
          </a:p>
          <a:p>
            <a:r>
              <a:rPr lang="en-US" dirty="0"/>
              <a:t>Reflection is the key.</a:t>
            </a:r>
          </a:p>
        </p:txBody>
      </p:sp>
      <p:sp>
        <p:nvSpPr>
          <p:cNvPr id="4" name="Slide Number Placeholder 3"/>
          <p:cNvSpPr>
            <a:spLocks noGrp="1"/>
          </p:cNvSpPr>
          <p:nvPr>
            <p:ph type="sldNum" sz="quarter" idx="5"/>
          </p:nvPr>
        </p:nvSpPr>
        <p:spPr/>
        <p:txBody>
          <a:bodyPr/>
          <a:lstStyle/>
          <a:p>
            <a:fld id="{F0BD9CC7-D5AE-4C77-AF55-875672AEDCD8}" type="slidenum">
              <a:rPr lang="en-US" smtClean="0"/>
              <a:t>9</a:t>
            </a:fld>
            <a:endParaRPr lang="en-US"/>
          </a:p>
        </p:txBody>
      </p:sp>
    </p:spTree>
    <p:extLst>
      <p:ext uri="{BB962C8B-B14F-4D97-AF65-F5344CB8AC3E}">
        <p14:creationId xmlns:p14="http://schemas.microsoft.com/office/powerpoint/2010/main" val="146817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3/25/2019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3/25/2019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C744-789E-4E34-A06C-A06450F942A2}"/>
              </a:ext>
            </a:extLst>
          </p:cNvPr>
          <p:cNvSpPr>
            <a:spLocks noGrp="1"/>
          </p:cNvSpPr>
          <p:nvPr>
            <p:ph type="ctrTitle"/>
          </p:nvPr>
        </p:nvSpPr>
        <p:spPr/>
        <p:txBody>
          <a:bodyPr>
            <a:normAutofit/>
          </a:bodyPr>
          <a:lstStyle/>
          <a:p>
            <a:pPr algn="r"/>
            <a:r>
              <a:rPr lang="en-US" b="1" dirty="0"/>
              <a:t>EL Assessment: Find the Opportunity in What You Already Do</a:t>
            </a:r>
            <a:endParaRPr lang="en-US" dirty="0"/>
          </a:p>
        </p:txBody>
      </p:sp>
      <p:sp>
        <p:nvSpPr>
          <p:cNvPr id="3" name="Subtitle 2">
            <a:extLst>
              <a:ext uri="{FF2B5EF4-FFF2-40B4-BE49-F238E27FC236}">
                <a16:creationId xmlns:a16="http://schemas.microsoft.com/office/drawing/2014/main" id="{AB29D751-4510-4760-AFC6-BEB72D8EFB03}"/>
              </a:ext>
            </a:extLst>
          </p:cNvPr>
          <p:cNvSpPr>
            <a:spLocks noGrp="1"/>
          </p:cNvSpPr>
          <p:nvPr>
            <p:ph type="subTitle" idx="1"/>
          </p:nvPr>
        </p:nvSpPr>
        <p:spPr/>
        <p:txBody>
          <a:bodyPr>
            <a:normAutofit fontScale="92500" lnSpcReduction="20000"/>
          </a:bodyPr>
          <a:lstStyle/>
          <a:p>
            <a:r>
              <a:rPr lang="en-US" dirty="0"/>
              <a:t>Jamie Davis, RN, Cen, MSN</a:t>
            </a:r>
          </a:p>
          <a:p>
            <a:r>
              <a:rPr lang="en-US" dirty="0"/>
              <a:t>Instructor, School of Nursing</a:t>
            </a:r>
          </a:p>
        </p:txBody>
      </p:sp>
    </p:spTree>
    <p:extLst>
      <p:ext uri="{BB962C8B-B14F-4D97-AF65-F5344CB8AC3E}">
        <p14:creationId xmlns:p14="http://schemas.microsoft.com/office/powerpoint/2010/main" val="4257819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208C-57BC-4828-8B24-9C272ABE8498}"/>
              </a:ext>
            </a:extLst>
          </p:cNvPr>
          <p:cNvSpPr>
            <a:spLocks noGrp="1"/>
          </p:cNvSpPr>
          <p:nvPr>
            <p:ph type="title"/>
          </p:nvPr>
        </p:nvSpPr>
        <p:spPr/>
        <p:txBody>
          <a:bodyPr/>
          <a:lstStyle/>
          <a:p>
            <a:r>
              <a:rPr lang="en-US" dirty="0"/>
              <a:t>Goals Students need to meet:</a:t>
            </a:r>
            <a:br>
              <a:rPr lang="en-US" dirty="0"/>
            </a:br>
            <a:r>
              <a:rPr lang="en-US" dirty="0"/>
              <a:t>			</a:t>
            </a:r>
            <a:r>
              <a:rPr lang="en-US" dirty="0">
                <a:solidFill>
                  <a:schemeClr val="accent5">
                    <a:lumMod val="75000"/>
                  </a:schemeClr>
                </a:solidFill>
              </a:rPr>
              <a:t>Look to Learner outcomes/Course Objectives</a:t>
            </a:r>
          </a:p>
        </p:txBody>
      </p:sp>
      <p:sp>
        <p:nvSpPr>
          <p:cNvPr id="5" name="Text Placeholder 4">
            <a:extLst>
              <a:ext uri="{FF2B5EF4-FFF2-40B4-BE49-F238E27FC236}">
                <a16:creationId xmlns:a16="http://schemas.microsoft.com/office/drawing/2014/main" id="{744844C8-F1AD-4654-B626-9612F7344275}"/>
              </a:ext>
            </a:extLst>
          </p:cNvPr>
          <p:cNvSpPr>
            <a:spLocks noGrp="1"/>
          </p:cNvSpPr>
          <p:nvPr>
            <p:ph type="body" idx="1"/>
          </p:nvPr>
        </p:nvSpPr>
        <p:spPr>
          <a:xfrm>
            <a:off x="525553" y="2250892"/>
            <a:ext cx="5087075" cy="536005"/>
          </a:xfrm>
        </p:spPr>
        <p:txBody>
          <a:bodyPr/>
          <a:lstStyle/>
          <a:p>
            <a:pPr algn="ctr"/>
            <a:r>
              <a:rPr lang="en-US" sz="3200" dirty="0"/>
              <a:t>Broad/general objectives</a:t>
            </a:r>
          </a:p>
        </p:txBody>
      </p:sp>
      <p:sp>
        <p:nvSpPr>
          <p:cNvPr id="6" name="Content Placeholder 5">
            <a:extLst>
              <a:ext uri="{FF2B5EF4-FFF2-40B4-BE49-F238E27FC236}">
                <a16:creationId xmlns:a16="http://schemas.microsoft.com/office/drawing/2014/main" id="{14779033-6B76-4AD4-94CA-C11CBD1BCD15}"/>
              </a:ext>
            </a:extLst>
          </p:cNvPr>
          <p:cNvSpPr>
            <a:spLocks noGrp="1"/>
          </p:cNvSpPr>
          <p:nvPr>
            <p:ph sz="half" idx="2"/>
          </p:nvPr>
        </p:nvSpPr>
        <p:spPr>
          <a:xfrm>
            <a:off x="581194" y="2926052"/>
            <a:ext cx="5451116" cy="3740879"/>
          </a:xfrm>
        </p:spPr>
        <p:txBody>
          <a:bodyPr>
            <a:normAutofit/>
          </a:bodyPr>
          <a:lstStyle/>
          <a:p>
            <a:r>
              <a:rPr lang="en-US" sz="2800" dirty="0"/>
              <a:t>Knowledge</a:t>
            </a:r>
          </a:p>
          <a:p>
            <a:pPr lvl="1"/>
            <a:r>
              <a:rPr lang="en-US" sz="2400" dirty="0"/>
              <a:t>broad, specialized  </a:t>
            </a:r>
          </a:p>
          <a:p>
            <a:r>
              <a:rPr lang="en-US" sz="2800" dirty="0"/>
              <a:t>Skills </a:t>
            </a:r>
          </a:p>
          <a:p>
            <a:pPr lvl="1"/>
            <a:r>
              <a:rPr lang="en-US" sz="2400" dirty="0"/>
              <a:t>intellectual &amp; performance-based  </a:t>
            </a:r>
          </a:p>
          <a:p>
            <a:r>
              <a:rPr lang="en-US" sz="2800" dirty="0"/>
              <a:t>Attitudes, values, dispositions </a:t>
            </a:r>
            <a:endParaRPr lang="en-US" sz="2400" dirty="0"/>
          </a:p>
        </p:txBody>
      </p:sp>
      <p:sp>
        <p:nvSpPr>
          <p:cNvPr id="7" name="Text Placeholder 6">
            <a:extLst>
              <a:ext uri="{FF2B5EF4-FFF2-40B4-BE49-F238E27FC236}">
                <a16:creationId xmlns:a16="http://schemas.microsoft.com/office/drawing/2014/main" id="{EBFDE863-4811-497E-BB6D-18052E0680BB}"/>
              </a:ext>
            </a:extLst>
          </p:cNvPr>
          <p:cNvSpPr>
            <a:spLocks noGrp="1"/>
          </p:cNvSpPr>
          <p:nvPr>
            <p:ph type="body" sz="quarter" idx="3"/>
          </p:nvPr>
        </p:nvSpPr>
        <p:spPr>
          <a:xfrm>
            <a:off x="5780404" y="2233524"/>
            <a:ext cx="6267709" cy="553373"/>
          </a:xfrm>
        </p:spPr>
        <p:txBody>
          <a:bodyPr/>
          <a:lstStyle/>
          <a:p>
            <a:pPr algn="ctr"/>
            <a:r>
              <a:rPr lang="en-US" sz="3200" dirty="0"/>
              <a:t>Specific student learning outcomes</a:t>
            </a:r>
          </a:p>
        </p:txBody>
      </p:sp>
      <p:sp>
        <p:nvSpPr>
          <p:cNvPr id="8" name="Content Placeholder 7">
            <a:extLst>
              <a:ext uri="{FF2B5EF4-FFF2-40B4-BE49-F238E27FC236}">
                <a16:creationId xmlns:a16="http://schemas.microsoft.com/office/drawing/2014/main" id="{237FF854-19BB-47CE-9B71-20820936342B}"/>
              </a:ext>
            </a:extLst>
          </p:cNvPr>
          <p:cNvSpPr>
            <a:spLocks noGrp="1"/>
          </p:cNvSpPr>
          <p:nvPr>
            <p:ph sz="quarter" idx="4"/>
          </p:nvPr>
        </p:nvSpPr>
        <p:spPr>
          <a:xfrm>
            <a:off x="6217709" y="2926052"/>
            <a:ext cx="5393100" cy="4007011"/>
          </a:xfrm>
        </p:spPr>
        <p:txBody>
          <a:bodyPr>
            <a:normAutofit/>
          </a:bodyPr>
          <a:lstStyle/>
          <a:p>
            <a:r>
              <a:rPr lang="en-US" sz="2800" dirty="0"/>
              <a:t>Specific statements about competencies to be achieved </a:t>
            </a:r>
          </a:p>
          <a:p>
            <a:r>
              <a:rPr lang="en-US" sz="2800" dirty="0"/>
              <a:t>Specific changes in behavior that can be assessed </a:t>
            </a:r>
          </a:p>
          <a:p>
            <a:r>
              <a:rPr lang="en-US" sz="2800" dirty="0"/>
              <a:t>Form basis for selecting &amp;/or designing curriculum, programs and/or majors, degree requirements </a:t>
            </a:r>
          </a:p>
        </p:txBody>
      </p:sp>
    </p:spTree>
    <p:extLst>
      <p:ext uri="{BB962C8B-B14F-4D97-AF65-F5344CB8AC3E}">
        <p14:creationId xmlns:p14="http://schemas.microsoft.com/office/powerpoint/2010/main" val="3135722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omputer&#10;&#10;Description generated with very high confidence">
            <a:extLst>
              <a:ext uri="{FF2B5EF4-FFF2-40B4-BE49-F238E27FC236}">
                <a16:creationId xmlns:a16="http://schemas.microsoft.com/office/drawing/2014/main" id="{0466FA0E-16BA-4D98-8F46-A9B115AFD864}"/>
              </a:ext>
            </a:extLst>
          </p:cNvPr>
          <p:cNvPicPr>
            <a:picLocks noChangeAspect="1"/>
          </p:cNvPicPr>
          <p:nvPr/>
        </p:nvPicPr>
        <p:blipFill rotWithShape="1">
          <a:blip r:embed="rId2"/>
          <a:srcRect l="15926" t="16244" r="17467" b="10747"/>
          <a:stretch/>
        </p:blipFill>
        <p:spPr>
          <a:xfrm>
            <a:off x="94390" y="73867"/>
            <a:ext cx="12097610" cy="6758926"/>
          </a:xfrm>
          <a:prstGeom prst="rect">
            <a:avLst/>
          </a:prstGeom>
        </p:spPr>
      </p:pic>
    </p:spTree>
    <p:extLst>
      <p:ext uri="{BB962C8B-B14F-4D97-AF65-F5344CB8AC3E}">
        <p14:creationId xmlns:p14="http://schemas.microsoft.com/office/powerpoint/2010/main" val="537734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208C-57BC-4828-8B24-9C272ABE8498}"/>
              </a:ext>
            </a:extLst>
          </p:cNvPr>
          <p:cNvSpPr>
            <a:spLocks noGrp="1"/>
          </p:cNvSpPr>
          <p:nvPr>
            <p:ph type="title"/>
          </p:nvPr>
        </p:nvSpPr>
        <p:spPr>
          <a:xfrm>
            <a:off x="477672" y="784249"/>
            <a:ext cx="11341290" cy="988332"/>
          </a:xfrm>
        </p:spPr>
        <p:txBody>
          <a:bodyPr>
            <a:normAutofit fontScale="90000"/>
          </a:bodyPr>
          <a:lstStyle/>
          <a:p>
            <a:r>
              <a:rPr lang="en-US" dirty="0"/>
              <a:t>Part One</a:t>
            </a:r>
            <a:br>
              <a:rPr lang="en-US" dirty="0"/>
            </a:br>
            <a:r>
              <a:rPr lang="en-US" dirty="0"/>
              <a:t>	Assessment:</a:t>
            </a:r>
            <a:br>
              <a:rPr lang="en-US" dirty="0"/>
            </a:br>
            <a:r>
              <a:rPr lang="en-US" dirty="0"/>
              <a:t>	</a:t>
            </a:r>
            <a:r>
              <a:rPr lang="en-US" dirty="0">
                <a:solidFill>
                  <a:schemeClr val="accent5">
                    <a:lumMod val="75000"/>
                  </a:schemeClr>
                </a:solidFill>
              </a:rPr>
              <a:t>Were Learner outcomes/Course Objectives Met? Did they learn?</a:t>
            </a:r>
          </a:p>
        </p:txBody>
      </p:sp>
      <p:sp>
        <p:nvSpPr>
          <p:cNvPr id="5" name="Text Placeholder 4">
            <a:extLst>
              <a:ext uri="{FF2B5EF4-FFF2-40B4-BE49-F238E27FC236}">
                <a16:creationId xmlns:a16="http://schemas.microsoft.com/office/drawing/2014/main" id="{744844C8-F1AD-4654-B626-9612F7344275}"/>
              </a:ext>
            </a:extLst>
          </p:cNvPr>
          <p:cNvSpPr>
            <a:spLocks noGrp="1"/>
          </p:cNvSpPr>
          <p:nvPr>
            <p:ph type="body" idx="1"/>
          </p:nvPr>
        </p:nvSpPr>
        <p:spPr>
          <a:xfrm>
            <a:off x="525553" y="2250892"/>
            <a:ext cx="5087075" cy="536005"/>
          </a:xfrm>
        </p:spPr>
        <p:txBody>
          <a:bodyPr/>
          <a:lstStyle/>
          <a:p>
            <a:pPr algn="ctr"/>
            <a:r>
              <a:rPr lang="en-US" sz="3200" dirty="0"/>
              <a:t>Direct Assessment</a:t>
            </a:r>
          </a:p>
        </p:txBody>
      </p:sp>
      <p:sp>
        <p:nvSpPr>
          <p:cNvPr id="6" name="Content Placeholder 5">
            <a:extLst>
              <a:ext uri="{FF2B5EF4-FFF2-40B4-BE49-F238E27FC236}">
                <a16:creationId xmlns:a16="http://schemas.microsoft.com/office/drawing/2014/main" id="{14779033-6B76-4AD4-94CA-C11CBD1BCD15}"/>
              </a:ext>
            </a:extLst>
          </p:cNvPr>
          <p:cNvSpPr>
            <a:spLocks noGrp="1"/>
          </p:cNvSpPr>
          <p:nvPr>
            <p:ph sz="half" idx="2"/>
          </p:nvPr>
        </p:nvSpPr>
        <p:spPr>
          <a:xfrm>
            <a:off x="581194" y="2926052"/>
            <a:ext cx="5451116" cy="3740879"/>
          </a:xfrm>
        </p:spPr>
        <p:txBody>
          <a:bodyPr>
            <a:normAutofit fontScale="92500" lnSpcReduction="20000"/>
          </a:bodyPr>
          <a:lstStyle/>
          <a:p>
            <a:r>
              <a:rPr lang="en-US" sz="2800" dirty="0"/>
              <a:t>An assessment method designed to directly measure:</a:t>
            </a:r>
          </a:p>
          <a:p>
            <a:pPr lvl="1"/>
            <a:r>
              <a:rPr lang="en-US" sz="2600" dirty="0"/>
              <a:t>Knowledge</a:t>
            </a:r>
          </a:p>
          <a:p>
            <a:pPr lvl="1"/>
            <a:r>
              <a:rPr lang="en-US" sz="2600" dirty="0"/>
              <a:t>Skills</a:t>
            </a:r>
          </a:p>
          <a:p>
            <a:pPr lvl="1"/>
            <a:r>
              <a:rPr lang="en-US" sz="2600" dirty="0"/>
              <a:t>values/dispositions </a:t>
            </a:r>
          </a:p>
          <a:p>
            <a:r>
              <a:rPr lang="en-US" sz="2800" dirty="0"/>
              <a:t>Must be exhibited by the student (i.e., requires a student to actually demonstrate the knowledge, skill, or value/disposition). </a:t>
            </a:r>
            <a:endParaRPr lang="en-US" sz="2400" dirty="0"/>
          </a:p>
        </p:txBody>
      </p:sp>
      <p:sp>
        <p:nvSpPr>
          <p:cNvPr id="7" name="Text Placeholder 6">
            <a:extLst>
              <a:ext uri="{FF2B5EF4-FFF2-40B4-BE49-F238E27FC236}">
                <a16:creationId xmlns:a16="http://schemas.microsoft.com/office/drawing/2014/main" id="{EBFDE863-4811-497E-BB6D-18052E0680BB}"/>
              </a:ext>
            </a:extLst>
          </p:cNvPr>
          <p:cNvSpPr>
            <a:spLocks noGrp="1"/>
          </p:cNvSpPr>
          <p:nvPr>
            <p:ph type="body" sz="quarter" idx="3"/>
          </p:nvPr>
        </p:nvSpPr>
        <p:spPr>
          <a:xfrm>
            <a:off x="5780404" y="2233524"/>
            <a:ext cx="6267709" cy="553373"/>
          </a:xfrm>
        </p:spPr>
        <p:txBody>
          <a:bodyPr/>
          <a:lstStyle/>
          <a:p>
            <a:pPr algn="ctr"/>
            <a:r>
              <a:rPr lang="en-US" sz="3200" dirty="0"/>
              <a:t>Indirect Assessment</a:t>
            </a:r>
          </a:p>
        </p:txBody>
      </p:sp>
      <p:sp>
        <p:nvSpPr>
          <p:cNvPr id="8" name="Content Placeholder 7">
            <a:extLst>
              <a:ext uri="{FF2B5EF4-FFF2-40B4-BE49-F238E27FC236}">
                <a16:creationId xmlns:a16="http://schemas.microsoft.com/office/drawing/2014/main" id="{237FF854-19BB-47CE-9B71-20820936342B}"/>
              </a:ext>
            </a:extLst>
          </p:cNvPr>
          <p:cNvSpPr>
            <a:spLocks noGrp="1"/>
          </p:cNvSpPr>
          <p:nvPr>
            <p:ph sz="quarter" idx="4"/>
          </p:nvPr>
        </p:nvSpPr>
        <p:spPr>
          <a:xfrm>
            <a:off x="6217709" y="2926052"/>
            <a:ext cx="5393100" cy="4007011"/>
          </a:xfrm>
        </p:spPr>
        <p:txBody>
          <a:bodyPr>
            <a:normAutofit fontScale="92500" lnSpcReduction="20000"/>
          </a:bodyPr>
          <a:lstStyle/>
          <a:p>
            <a:pPr lvl="1"/>
            <a:r>
              <a:rPr lang="en-US" sz="2800" dirty="0"/>
              <a:t>An assessment method that measures the student’s perception of their </a:t>
            </a:r>
          </a:p>
          <a:p>
            <a:pPr lvl="2"/>
            <a:r>
              <a:rPr lang="en-US" sz="2800" dirty="0"/>
              <a:t>Knowledge</a:t>
            </a:r>
          </a:p>
          <a:p>
            <a:pPr lvl="2"/>
            <a:r>
              <a:rPr lang="en-US" sz="2800" dirty="0"/>
              <a:t>Skills</a:t>
            </a:r>
          </a:p>
          <a:p>
            <a:pPr lvl="2"/>
            <a:r>
              <a:rPr lang="en-US" sz="2800" dirty="0"/>
              <a:t>values/dispositions</a:t>
            </a:r>
          </a:p>
        </p:txBody>
      </p:sp>
    </p:spTree>
    <p:extLst>
      <p:ext uri="{BB962C8B-B14F-4D97-AF65-F5344CB8AC3E}">
        <p14:creationId xmlns:p14="http://schemas.microsoft.com/office/powerpoint/2010/main" val="269802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6">
            <a:extLst>
              <a:ext uri="{FF2B5EF4-FFF2-40B4-BE49-F238E27FC236}">
                <a16:creationId xmlns:a16="http://schemas.microsoft.com/office/drawing/2014/main" id="{5E22EDAF-5B6B-4EDA-874A-D2323A563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8">
            <a:extLst>
              <a:ext uri="{FF2B5EF4-FFF2-40B4-BE49-F238E27FC236}">
                <a16:creationId xmlns:a16="http://schemas.microsoft.com/office/drawing/2014/main" id="{447093E9-0FF5-4C8A-87CA-1A77A8A8A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1531B9EF-E1F9-40FE-9CC0-C4C5F7025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8457049-EBE6-4D4A-9603-74419DBBE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2" name="Picture 1">
            <a:extLst>
              <a:ext uri="{FF2B5EF4-FFF2-40B4-BE49-F238E27FC236}">
                <a16:creationId xmlns:a16="http://schemas.microsoft.com/office/drawing/2014/main" id="{FFB8B90E-D7ED-43FD-BEC8-633EBD5FB623}"/>
              </a:ext>
            </a:extLst>
          </p:cNvPr>
          <p:cNvPicPr>
            <a:picLocks noChangeAspect="1"/>
          </p:cNvPicPr>
          <p:nvPr/>
        </p:nvPicPr>
        <p:blipFill rotWithShape="1">
          <a:blip r:embed="rId2">
            <a:duotone>
              <a:schemeClr val="accent1">
                <a:shade val="45000"/>
                <a:satMod val="135000"/>
              </a:schemeClr>
              <a:prstClr val="white"/>
            </a:duotone>
          </a:blip>
          <a:srcRect l="17558" t="24664" r="18868" b="14288"/>
          <a:stretch/>
        </p:blipFill>
        <p:spPr>
          <a:xfrm>
            <a:off x="1665027" y="567814"/>
            <a:ext cx="8673152" cy="5309418"/>
          </a:xfrm>
          <a:prstGeom prst="rect">
            <a:avLst/>
          </a:prstGeom>
        </p:spPr>
      </p:pic>
      <p:sp>
        <p:nvSpPr>
          <p:cNvPr id="15" name="Rectangle 14">
            <a:extLst>
              <a:ext uri="{FF2B5EF4-FFF2-40B4-BE49-F238E27FC236}">
                <a16:creationId xmlns:a16="http://schemas.microsoft.com/office/drawing/2014/main" id="{D54EC586-DBC6-420F-A910-59AC50AB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89742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2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6E1514-782D-4D83-ABE2-4EB16C39DC68}"/>
              </a:ext>
            </a:extLst>
          </p:cNvPr>
          <p:cNvPicPr>
            <a:picLocks noChangeAspect="1"/>
          </p:cNvPicPr>
          <p:nvPr/>
        </p:nvPicPr>
        <p:blipFill rotWithShape="1">
          <a:blip r:embed="rId3"/>
          <a:srcRect l="17676" t="25927" r="18905" b="8571"/>
          <a:stretch/>
        </p:blipFill>
        <p:spPr>
          <a:xfrm>
            <a:off x="0" y="0"/>
            <a:ext cx="12192000" cy="6873613"/>
          </a:xfrm>
          <a:prstGeom prst="rect">
            <a:avLst/>
          </a:prstGeom>
        </p:spPr>
      </p:pic>
    </p:spTree>
    <p:extLst>
      <p:ext uri="{BB962C8B-B14F-4D97-AF65-F5344CB8AC3E}">
        <p14:creationId xmlns:p14="http://schemas.microsoft.com/office/powerpoint/2010/main" val="426103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2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776EDD-2D11-42A5-8F19-AA6A21F5E97D}"/>
              </a:ext>
            </a:extLst>
          </p:cNvPr>
          <p:cNvPicPr>
            <a:picLocks noChangeAspect="1"/>
          </p:cNvPicPr>
          <p:nvPr/>
        </p:nvPicPr>
        <p:blipFill rotWithShape="1">
          <a:blip r:embed="rId2"/>
          <a:srcRect l="17695" t="22886" r="19006" b="8060"/>
          <a:stretch/>
        </p:blipFill>
        <p:spPr>
          <a:xfrm>
            <a:off x="-1" y="0"/>
            <a:ext cx="12192001" cy="6858000"/>
          </a:xfrm>
          <a:prstGeom prst="rect">
            <a:avLst/>
          </a:prstGeom>
        </p:spPr>
      </p:pic>
    </p:spTree>
    <p:extLst>
      <p:ext uri="{BB962C8B-B14F-4D97-AF65-F5344CB8AC3E}">
        <p14:creationId xmlns:p14="http://schemas.microsoft.com/office/powerpoint/2010/main" val="20750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2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26C06D-1443-445B-B300-BF8865810DF9}"/>
              </a:ext>
            </a:extLst>
          </p:cNvPr>
          <p:cNvPicPr>
            <a:picLocks noChangeAspect="1"/>
          </p:cNvPicPr>
          <p:nvPr/>
        </p:nvPicPr>
        <p:blipFill rotWithShape="1">
          <a:blip r:embed="rId2"/>
          <a:srcRect l="17568" t="16816" r="18816" b="5373"/>
          <a:stretch/>
        </p:blipFill>
        <p:spPr>
          <a:xfrm>
            <a:off x="0" y="0"/>
            <a:ext cx="12192000" cy="6932368"/>
          </a:xfrm>
          <a:prstGeom prst="rect">
            <a:avLst/>
          </a:prstGeom>
        </p:spPr>
      </p:pic>
    </p:spTree>
    <p:extLst>
      <p:ext uri="{BB962C8B-B14F-4D97-AF65-F5344CB8AC3E}">
        <p14:creationId xmlns:p14="http://schemas.microsoft.com/office/powerpoint/2010/main" val="334162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2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15F5B9-84A4-4528-B2E6-B36C5838B1AB}"/>
              </a:ext>
            </a:extLst>
          </p:cNvPr>
          <p:cNvPicPr>
            <a:picLocks noChangeAspect="1"/>
          </p:cNvPicPr>
          <p:nvPr/>
        </p:nvPicPr>
        <p:blipFill rotWithShape="1">
          <a:blip r:embed="rId2"/>
          <a:srcRect l="17505" t="24079" r="19006" b="31145"/>
          <a:stretch/>
        </p:blipFill>
        <p:spPr>
          <a:xfrm>
            <a:off x="14790" y="0"/>
            <a:ext cx="12177210" cy="6858000"/>
          </a:xfrm>
          <a:prstGeom prst="rect">
            <a:avLst/>
          </a:prstGeom>
        </p:spPr>
      </p:pic>
    </p:spTree>
    <p:extLst>
      <p:ext uri="{BB962C8B-B14F-4D97-AF65-F5344CB8AC3E}">
        <p14:creationId xmlns:p14="http://schemas.microsoft.com/office/powerpoint/2010/main" val="2210427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1CC6-D058-41A4-B032-AF24D69E8A41}"/>
              </a:ext>
            </a:extLst>
          </p:cNvPr>
          <p:cNvSpPr>
            <a:spLocks noGrp="1"/>
          </p:cNvSpPr>
          <p:nvPr>
            <p:ph type="title"/>
          </p:nvPr>
        </p:nvSpPr>
        <p:spPr/>
        <p:txBody>
          <a:bodyPr>
            <a:normAutofit fontScale="90000"/>
          </a:bodyPr>
          <a:lstStyle/>
          <a:p>
            <a:r>
              <a:rPr lang="en-US" sz="3200" dirty="0"/>
              <a:t>Find Part Two: </a:t>
            </a:r>
            <a:br>
              <a:rPr lang="en-US" sz="3200" dirty="0"/>
            </a:br>
            <a:r>
              <a:rPr lang="en-US" sz="3200" dirty="0"/>
              <a:t>		assess for Weakness</a:t>
            </a:r>
          </a:p>
        </p:txBody>
      </p:sp>
      <p:pic>
        <p:nvPicPr>
          <p:cNvPr id="4" name="Content Placeholder 3">
            <a:extLst>
              <a:ext uri="{FF2B5EF4-FFF2-40B4-BE49-F238E27FC236}">
                <a16:creationId xmlns:a16="http://schemas.microsoft.com/office/drawing/2014/main" id="{593A6F47-7361-493D-84AD-F1505060A499}"/>
              </a:ext>
            </a:extLst>
          </p:cNvPr>
          <p:cNvPicPr>
            <a:picLocks noGrp="1" noChangeAspect="1"/>
          </p:cNvPicPr>
          <p:nvPr>
            <p:ph idx="1"/>
          </p:nvPr>
        </p:nvPicPr>
        <p:blipFill rotWithShape="1">
          <a:blip r:embed="rId3">
            <a:duotone>
              <a:schemeClr val="accent3">
                <a:shade val="45000"/>
                <a:satMod val="135000"/>
              </a:schemeClr>
              <a:prstClr val="white"/>
            </a:duotone>
          </a:blip>
          <a:srcRect l="15207" t="29690" r="16126" b="45270"/>
          <a:stretch/>
        </p:blipFill>
        <p:spPr>
          <a:xfrm>
            <a:off x="376160" y="1895061"/>
            <a:ext cx="10873909" cy="2527546"/>
          </a:xfrm>
          <a:prstGeom prst="rect">
            <a:avLst/>
          </a:prstGeom>
        </p:spPr>
      </p:pic>
      <p:sp>
        <p:nvSpPr>
          <p:cNvPr id="10" name="TextBox 9">
            <a:extLst>
              <a:ext uri="{FF2B5EF4-FFF2-40B4-BE49-F238E27FC236}">
                <a16:creationId xmlns:a16="http://schemas.microsoft.com/office/drawing/2014/main" id="{29EF5397-6070-4566-AD21-8D4D6A0931D0}"/>
              </a:ext>
            </a:extLst>
          </p:cNvPr>
          <p:cNvSpPr txBox="1"/>
          <p:nvPr/>
        </p:nvSpPr>
        <p:spPr>
          <a:xfrm>
            <a:off x="0" y="4719484"/>
            <a:ext cx="12192000" cy="184665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85750" indent="-285750" algn="ctr">
              <a:buFont typeface="Arial" panose="020B0604020202020204" pitchFamily="34" charset="0"/>
              <a:buChar char="•"/>
            </a:pPr>
            <a:r>
              <a:rPr lang="en-US" sz="3200" dirty="0"/>
              <a:t>Is there a weakness in the course?</a:t>
            </a:r>
          </a:p>
          <a:p>
            <a:pPr marL="285750" indent="-285750" algn="ctr">
              <a:buFont typeface="Arial" panose="020B0604020202020204" pitchFamily="34" charset="0"/>
              <a:buChar char="•"/>
            </a:pPr>
            <a:r>
              <a:rPr lang="en-US" sz="3200" dirty="0"/>
              <a:t>Do the students struggle with a specific topic or concept?</a:t>
            </a:r>
          </a:p>
          <a:p>
            <a:pPr marL="285750" indent="-285750" algn="ctr">
              <a:buFont typeface="Arial" panose="020B0604020202020204" pitchFamily="34" charset="0"/>
              <a:buChar char="•"/>
            </a:pPr>
            <a:r>
              <a:rPr lang="en-US" sz="3200" dirty="0"/>
              <a:t>Is there an opportunity to insert a EL project?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47407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99F183-99EE-4B1F-BA64-21A07922A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783A767-5AFC-40D0-A72C-09036EA1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41262CAC-6BC8-43F9-9113-770A277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AA2CCB6-DFD2-41CD-96FE-0140B7935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BFCC1CA-EAD3-4BB8-B3AD-0AEFCAB46D14}"/>
              </a:ext>
            </a:extLst>
          </p:cNvPr>
          <p:cNvSpPr>
            <a:spLocks noGrp="1"/>
          </p:cNvSpPr>
          <p:nvPr>
            <p:ph type="title"/>
          </p:nvPr>
        </p:nvSpPr>
        <p:spPr>
          <a:xfrm>
            <a:off x="581192" y="4821639"/>
            <a:ext cx="10993549" cy="1066801"/>
          </a:xfrm>
        </p:spPr>
        <p:txBody>
          <a:bodyPr vert="horz" lIns="91440" tIns="45720" rIns="91440" bIns="45720" rtlCol="0" anchor="b">
            <a:normAutofit fontScale="90000"/>
          </a:bodyPr>
          <a:lstStyle/>
          <a:p>
            <a:pPr algn="ctr"/>
            <a:r>
              <a:rPr lang="en-US" sz="5300" dirty="0"/>
              <a:t>Finding a New Activity</a:t>
            </a:r>
            <a:br>
              <a:rPr lang="en-US" sz="5300" dirty="0"/>
            </a:br>
            <a:r>
              <a:rPr lang="en-US" sz="3600" dirty="0">
                <a:solidFill>
                  <a:schemeClr val="accent5">
                    <a:lumMod val="75000"/>
                  </a:schemeClr>
                </a:solidFill>
              </a:rPr>
              <a:t>The   old   vs.   the   cool</a:t>
            </a:r>
          </a:p>
        </p:txBody>
      </p:sp>
      <p:sp useBgFill="1">
        <p:nvSpPr>
          <p:cNvPr id="17" name="Rectangle 16">
            <a:extLst>
              <a:ext uri="{FF2B5EF4-FFF2-40B4-BE49-F238E27FC236}">
                <a16:creationId xmlns:a16="http://schemas.microsoft.com/office/drawing/2014/main" id="{B916921E-0792-45DC-AB86-1F53A5A7D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3708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F141A2DF-723C-4501-A875-6C7F4262CE6F}"/>
              </a:ext>
            </a:extLst>
          </p:cNvPr>
          <p:cNvGraphicFramePr>
            <a:graphicFrameLocks noGrp="1"/>
          </p:cNvGraphicFramePr>
          <p:nvPr>
            <p:ph idx="1"/>
            <p:extLst>
              <p:ext uri="{D42A27DB-BD31-4B8C-83A1-F6EECF244321}">
                <p14:modId xmlns:p14="http://schemas.microsoft.com/office/powerpoint/2010/main" val="1231503992"/>
              </p:ext>
            </p:extLst>
          </p:nvPr>
        </p:nvGraphicFramePr>
        <p:xfrm>
          <a:off x="480824" y="723899"/>
          <a:ext cx="11227393" cy="3566162"/>
        </p:xfrm>
        <a:graphic>
          <a:graphicData uri="http://schemas.openxmlformats.org/drawingml/2006/table">
            <a:tbl>
              <a:tblPr firstRow="1" bandRow="1">
                <a:noFill/>
              </a:tblPr>
              <a:tblGrid>
                <a:gridCol w="6016128">
                  <a:extLst>
                    <a:ext uri="{9D8B030D-6E8A-4147-A177-3AD203B41FA5}">
                      <a16:colId xmlns:a16="http://schemas.microsoft.com/office/drawing/2014/main" val="1244508041"/>
                    </a:ext>
                  </a:extLst>
                </a:gridCol>
                <a:gridCol w="5211265">
                  <a:extLst>
                    <a:ext uri="{9D8B030D-6E8A-4147-A177-3AD203B41FA5}">
                      <a16:colId xmlns:a16="http://schemas.microsoft.com/office/drawing/2014/main" val="2832669560"/>
                    </a:ext>
                  </a:extLst>
                </a:gridCol>
              </a:tblGrid>
              <a:tr h="687760">
                <a:tc>
                  <a:txBody>
                    <a:bodyPr/>
                    <a:lstStyle/>
                    <a:p>
                      <a:pPr algn="ctr" fontAlgn="t"/>
                      <a:r>
                        <a:rPr lang="en-US" sz="2500" b="1">
                          <a:solidFill>
                            <a:schemeClr val="tx1">
                              <a:lumMod val="75000"/>
                              <a:lumOff val="25000"/>
                            </a:schemeClr>
                          </a:solidFill>
                          <a:effectLst/>
                          <a:latin typeface="Roboto Slab"/>
                        </a:rPr>
                        <a:t>Traditional learning activities</a:t>
                      </a:r>
                    </a:p>
                  </a:txBody>
                  <a:tcPr marL="254726" marR="191044" marT="127363" marB="127363">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algn="ctr" fontAlgn="t"/>
                      <a:r>
                        <a:rPr lang="en-US" sz="2500" b="1">
                          <a:solidFill>
                            <a:schemeClr val="tx1">
                              <a:lumMod val="75000"/>
                              <a:lumOff val="25000"/>
                            </a:schemeClr>
                          </a:solidFill>
                          <a:effectLst/>
                          <a:latin typeface="Roboto Slab"/>
                        </a:rPr>
                        <a:t>Experiential learning activities</a:t>
                      </a:r>
                    </a:p>
                  </a:txBody>
                  <a:tcPr marL="254726" marR="191044" marT="127363" marB="127363">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2232748207"/>
                  </a:ext>
                </a:extLst>
              </a:tr>
              <a:tr h="581624">
                <a:tc>
                  <a:txBody>
                    <a:bodyPr/>
                    <a:lstStyle/>
                    <a:p>
                      <a:pPr algn="ctr" fontAlgn="t"/>
                      <a:r>
                        <a:rPr lang="en-US" sz="1800" b="0">
                          <a:solidFill>
                            <a:schemeClr val="tx1">
                              <a:lumMod val="75000"/>
                              <a:lumOff val="25000"/>
                            </a:schemeClr>
                          </a:solidFill>
                          <a:effectLst/>
                        </a:rPr>
                        <a:t>Teacher-centered/focused</a:t>
                      </a:r>
                      <a:endParaRPr lang="en-US" sz="1800">
                        <a:solidFill>
                          <a:schemeClr val="tx1">
                            <a:lumMod val="75000"/>
                            <a:lumOff val="25000"/>
                          </a:schemeClr>
                        </a:solidFill>
                        <a:effectLst/>
                      </a:endParaRPr>
                    </a:p>
                  </a:txBody>
                  <a:tcPr marL="254726" marR="191044" marT="127363" marB="127363">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fontAlgn="t"/>
                      <a:r>
                        <a:rPr lang="en-US" sz="1800" b="0">
                          <a:solidFill>
                            <a:schemeClr val="tx1">
                              <a:lumMod val="75000"/>
                              <a:lumOff val="25000"/>
                            </a:schemeClr>
                          </a:solidFill>
                          <a:effectLst/>
                        </a:rPr>
                        <a:t>Student-centered/focused</a:t>
                      </a:r>
                      <a:endParaRPr lang="en-US" sz="1800">
                        <a:solidFill>
                          <a:schemeClr val="tx1">
                            <a:lumMod val="75000"/>
                            <a:lumOff val="25000"/>
                          </a:schemeClr>
                        </a:solidFill>
                        <a:effectLst/>
                      </a:endParaRPr>
                    </a:p>
                  </a:txBody>
                  <a:tcPr marL="254726" marR="191044" marT="127363" marB="127363">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4249622280"/>
                  </a:ext>
                </a:extLst>
              </a:tr>
              <a:tr h="857577">
                <a:tc>
                  <a:txBody>
                    <a:bodyPr/>
                    <a:lstStyle/>
                    <a:p>
                      <a:pPr algn="ctr" fontAlgn="t"/>
                      <a:r>
                        <a:rPr lang="en-US" sz="1800" b="0">
                          <a:solidFill>
                            <a:schemeClr val="tx1">
                              <a:lumMod val="75000"/>
                              <a:lumOff val="25000"/>
                            </a:schemeClr>
                          </a:solidFill>
                          <a:effectLst/>
                        </a:rPr>
                        <a:t>Learning outcomes are prescribed to a fixed rubric or scoring system</a:t>
                      </a:r>
                      <a:endParaRPr lang="en-US" sz="1800">
                        <a:solidFill>
                          <a:schemeClr val="tx1">
                            <a:lumMod val="75000"/>
                            <a:lumOff val="25000"/>
                          </a:schemeClr>
                        </a:solidFill>
                        <a:effectLst/>
                      </a:endParaRPr>
                    </a:p>
                  </a:txBody>
                  <a:tcPr marL="254726" marR="191044" marT="127363" marB="127363">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fontAlgn="t"/>
                      <a:r>
                        <a:rPr lang="en-US" sz="1800" b="0">
                          <a:solidFill>
                            <a:schemeClr val="tx1">
                              <a:lumMod val="75000"/>
                              <a:lumOff val="25000"/>
                            </a:schemeClr>
                          </a:solidFill>
                          <a:effectLst/>
                        </a:rPr>
                        <a:t>Learning outcomes are flexible and open</a:t>
                      </a:r>
                      <a:endParaRPr lang="en-US" sz="1800">
                        <a:solidFill>
                          <a:schemeClr val="tx1">
                            <a:lumMod val="75000"/>
                            <a:lumOff val="25000"/>
                          </a:schemeClr>
                        </a:solidFill>
                        <a:effectLst/>
                      </a:endParaRPr>
                    </a:p>
                  </a:txBody>
                  <a:tcPr marL="254726" marR="191044" marT="127363" marB="127363">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15232387"/>
                  </a:ext>
                </a:extLst>
              </a:tr>
              <a:tr h="857577">
                <a:tc>
                  <a:txBody>
                    <a:bodyPr/>
                    <a:lstStyle/>
                    <a:p>
                      <a:pPr algn="ctr" fontAlgn="t"/>
                      <a:r>
                        <a:rPr lang="en-US" sz="1800" b="0">
                          <a:solidFill>
                            <a:schemeClr val="tx1">
                              <a:lumMod val="75000"/>
                              <a:lumOff val="25000"/>
                            </a:schemeClr>
                          </a:solidFill>
                          <a:effectLst/>
                        </a:rPr>
                        <a:t>Aim to </a:t>
                      </a:r>
                      <a:r>
                        <a:rPr lang="en-US" sz="1800" b="1">
                          <a:solidFill>
                            <a:schemeClr val="tx1">
                              <a:lumMod val="75000"/>
                              <a:lumOff val="25000"/>
                            </a:schemeClr>
                          </a:solidFill>
                          <a:effectLst/>
                        </a:rPr>
                        <a:t>explain</a:t>
                      </a:r>
                      <a:r>
                        <a:rPr lang="en-US" sz="1800" b="0">
                          <a:solidFill>
                            <a:schemeClr val="tx1">
                              <a:lumMod val="75000"/>
                              <a:lumOff val="25000"/>
                            </a:schemeClr>
                          </a:solidFill>
                          <a:effectLst/>
                        </a:rPr>
                        <a:t> knowledge and/or skills by </a:t>
                      </a:r>
                      <a:r>
                        <a:rPr lang="en-US" sz="1800" b="1">
                          <a:solidFill>
                            <a:schemeClr val="tx1">
                              <a:lumMod val="75000"/>
                              <a:lumOff val="25000"/>
                            </a:schemeClr>
                          </a:solidFill>
                          <a:effectLst/>
                        </a:rPr>
                        <a:t>transferring</a:t>
                      </a:r>
                      <a:r>
                        <a:rPr lang="en-US" sz="1800" b="0">
                          <a:solidFill>
                            <a:schemeClr val="tx1">
                              <a:lumMod val="75000"/>
                              <a:lumOff val="25000"/>
                            </a:schemeClr>
                          </a:solidFill>
                          <a:effectLst/>
                        </a:rPr>
                        <a:t> information</a:t>
                      </a:r>
                      <a:endParaRPr lang="en-US" sz="1800">
                        <a:solidFill>
                          <a:schemeClr val="tx1">
                            <a:lumMod val="75000"/>
                            <a:lumOff val="25000"/>
                          </a:schemeClr>
                        </a:solidFill>
                        <a:effectLst/>
                      </a:endParaRPr>
                    </a:p>
                  </a:txBody>
                  <a:tcPr marL="254726" marR="191044" marT="127363" marB="127363">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fontAlgn="t"/>
                      <a:r>
                        <a:rPr lang="en-US" sz="1800" b="0">
                          <a:solidFill>
                            <a:schemeClr val="tx1">
                              <a:lumMod val="75000"/>
                              <a:lumOff val="25000"/>
                            </a:schemeClr>
                          </a:solidFill>
                          <a:effectLst/>
                        </a:rPr>
                        <a:t>Aim to </a:t>
                      </a:r>
                      <a:r>
                        <a:rPr lang="en-US" sz="1800" b="1">
                          <a:solidFill>
                            <a:schemeClr val="tx1">
                              <a:lumMod val="75000"/>
                              <a:lumOff val="25000"/>
                            </a:schemeClr>
                          </a:solidFill>
                          <a:effectLst/>
                        </a:rPr>
                        <a:t>develop</a:t>
                      </a:r>
                      <a:r>
                        <a:rPr lang="en-US" sz="1800" b="0">
                          <a:solidFill>
                            <a:schemeClr val="tx1">
                              <a:lumMod val="75000"/>
                              <a:lumOff val="25000"/>
                            </a:schemeClr>
                          </a:solidFill>
                          <a:effectLst/>
                        </a:rPr>
                        <a:t> knowledge and skills through </a:t>
                      </a:r>
                      <a:r>
                        <a:rPr lang="en-US" sz="1800" b="1">
                          <a:solidFill>
                            <a:schemeClr val="tx1">
                              <a:lumMod val="75000"/>
                              <a:lumOff val="25000"/>
                            </a:schemeClr>
                          </a:solidFill>
                          <a:effectLst/>
                        </a:rPr>
                        <a:t>experience</a:t>
                      </a:r>
                      <a:endParaRPr lang="en-US" sz="1800">
                        <a:solidFill>
                          <a:schemeClr val="tx1">
                            <a:lumMod val="75000"/>
                            <a:lumOff val="25000"/>
                          </a:schemeClr>
                        </a:solidFill>
                        <a:effectLst/>
                      </a:endParaRPr>
                    </a:p>
                  </a:txBody>
                  <a:tcPr marL="254726" marR="191044" marT="127363" marB="127363">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67152314"/>
                  </a:ext>
                </a:extLst>
              </a:tr>
              <a:tr h="581624">
                <a:tc>
                  <a:txBody>
                    <a:bodyPr/>
                    <a:lstStyle/>
                    <a:p>
                      <a:pPr algn="ctr" fontAlgn="t"/>
                      <a:r>
                        <a:rPr lang="en-US" sz="1800" b="0">
                          <a:solidFill>
                            <a:schemeClr val="tx1">
                              <a:lumMod val="75000"/>
                              <a:lumOff val="25000"/>
                            </a:schemeClr>
                          </a:solidFill>
                          <a:effectLst/>
                        </a:rPr>
                        <a:t>Fixed structure, high degree of facilitation</a:t>
                      </a:r>
                      <a:endParaRPr lang="en-US" sz="1800">
                        <a:solidFill>
                          <a:schemeClr val="tx1">
                            <a:lumMod val="75000"/>
                            <a:lumOff val="25000"/>
                          </a:schemeClr>
                        </a:solidFill>
                        <a:effectLst/>
                      </a:endParaRPr>
                    </a:p>
                  </a:txBody>
                  <a:tcPr marL="254726" marR="191044" marT="127363" marB="127363">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fontAlgn="t"/>
                      <a:r>
                        <a:rPr lang="en-US" sz="1800" b="0">
                          <a:solidFill>
                            <a:schemeClr val="tx1">
                              <a:lumMod val="75000"/>
                              <a:lumOff val="25000"/>
                            </a:schemeClr>
                          </a:solidFill>
                          <a:effectLst/>
                        </a:rPr>
                        <a:t>Flexible structure, minimal facilitation</a:t>
                      </a:r>
                      <a:endParaRPr lang="en-US" sz="1800">
                        <a:solidFill>
                          <a:schemeClr val="tx1">
                            <a:lumMod val="75000"/>
                            <a:lumOff val="25000"/>
                          </a:schemeClr>
                        </a:solidFill>
                        <a:effectLst/>
                      </a:endParaRPr>
                    </a:p>
                  </a:txBody>
                  <a:tcPr marL="254726" marR="191044" marT="127363" marB="127363">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406035111"/>
                  </a:ext>
                </a:extLst>
              </a:tr>
            </a:tbl>
          </a:graphicData>
        </a:graphic>
      </p:graphicFrame>
    </p:spTree>
    <p:extLst>
      <p:ext uri="{BB962C8B-B14F-4D97-AF65-F5344CB8AC3E}">
        <p14:creationId xmlns:p14="http://schemas.microsoft.com/office/powerpoint/2010/main" val="4180711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E2B38E65-3AFD-404A-BEFC-3006BCB7A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78FFC13-D703-4B9C-927E-68B89ED08221}"/>
              </a:ext>
            </a:extLst>
          </p:cNvPr>
          <p:cNvPicPr>
            <a:picLocks noChangeAspect="1"/>
          </p:cNvPicPr>
          <p:nvPr/>
        </p:nvPicPr>
        <p:blipFill rotWithShape="1">
          <a:blip r:embed="rId3">
            <a:duotone>
              <a:schemeClr val="accent1">
                <a:shade val="45000"/>
                <a:satMod val="135000"/>
              </a:schemeClr>
              <a:prstClr val="white"/>
            </a:duotone>
          </a:blip>
          <a:srcRect l="22785" t="28000" r="24493" b="6609"/>
          <a:stretch/>
        </p:blipFill>
        <p:spPr>
          <a:xfrm>
            <a:off x="400545" y="723899"/>
            <a:ext cx="7498617" cy="5929138"/>
          </a:xfrm>
          <a:prstGeom prst="rect">
            <a:avLst/>
          </a:prstGeom>
        </p:spPr>
      </p:pic>
      <p:sp>
        <p:nvSpPr>
          <p:cNvPr id="19" name="Rectangle 18">
            <a:extLst>
              <a:ext uri="{FF2B5EF4-FFF2-40B4-BE49-F238E27FC236}">
                <a16:creationId xmlns:a16="http://schemas.microsoft.com/office/drawing/2014/main" id="{AE598562-3047-4BC2-BFF9-F39420474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D5C564D-A526-458D-B1C6-C39619985EDE}"/>
              </a:ext>
            </a:extLst>
          </p:cNvPr>
          <p:cNvSpPr>
            <a:spLocks noGrp="1"/>
          </p:cNvSpPr>
          <p:nvPr>
            <p:ph type="title"/>
          </p:nvPr>
        </p:nvSpPr>
        <p:spPr>
          <a:xfrm>
            <a:off x="8050716" y="1108739"/>
            <a:ext cx="3740739" cy="5281826"/>
          </a:xfrm>
        </p:spPr>
        <p:txBody>
          <a:bodyPr vert="horz" lIns="91440" tIns="45720" rIns="91440" bIns="45720" rtlCol="0" anchor="b">
            <a:normAutofit/>
          </a:bodyPr>
          <a:lstStyle/>
          <a:p>
            <a:pPr algn="ctr"/>
            <a:br>
              <a:rPr lang="en-US" sz="3600" dirty="0">
                <a:solidFill>
                  <a:schemeClr val="tx1"/>
                </a:solidFill>
              </a:rPr>
            </a:br>
            <a:endParaRPr lang="en-US" sz="3600" dirty="0">
              <a:solidFill>
                <a:srgbClr val="FFFFFF"/>
              </a:solidFill>
            </a:endParaRPr>
          </a:p>
        </p:txBody>
      </p:sp>
      <p:grpSp>
        <p:nvGrpSpPr>
          <p:cNvPr id="21" name="Group 20">
            <a:extLst>
              <a:ext uri="{FF2B5EF4-FFF2-40B4-BE49-F238E27FC236}">
                <a16:creationId xmlns:a16="http://schemas.microsoft.com/office/drawing/2014/main" id="{C19E0D66-E86B-461B-B58E-7FB356BB03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2" name="Rectangle 21">
              <a:extLst>
                <a:ext uri="{FF2B5EF4-FFF2-40B4-BE49-F238E27FC236}">
                  <a16:creationId xmlns:a16="http://schemas.microsoft.com/office/drawing/2014/main" id="{ED2C7D57-D78E-413F-958A-00ABC85043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1596FEE5-A0CD-4B5D-B4C1-785801908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28A81341-6C47-4992-BD01-6BCF3A349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5" name="TextBox 4">
            <a:extLst>
              <a:ext uri="{FF2B5EF4-FFF2-40B4-BE49-F238E27FC236}">
                <a16:creationId xmlns:a16="http://schemas.microsoft.com/office/drawing/2014/main" id="{767D8823-7EB6-4D8B-9D27-4A4523072FBD}"/>
              </a:ext>
            </a:extLst>
          </p:cNvPr>
          <p:cNvSpPr txBox="1"/>
          <p:nvPr/>
        </p:nvSpPr>
        <p:spPr>
          <a:xfrm>
            <a:off x="0" y="6414941"/>
            <a:ext cx="1559257" cy="369332"/>
          </a:xfrm>
          <a:prstGeom prst="rect">
            <a:avLst/>
          </a:prstGeom>
          <a:noFill/>
        </p:spPr>
        <p:txBody>
          <a:bodyPr wrap="square" rtlCol="0">
            <a:spAutoFit/>
          </a:bodyPr>
          <a:lstStyle/>
          <a:p>
            <a:r>
              <a:rPr lang="en-US" dirty="0"/>
              <a:t>(Kolb, 1984)</a:t>
            </a:r>
          </a:p>
        </p:txBody>
      </p:sp>
      <p:sp>
        <p:nvSpPr>
          <p:cNvPr id="6" name="Rectangle 5">
            <a:extLst>
              <a:ext uri="{FF2B5EF4-FFF2-40B4-BE49-F238E27FC236}">
                <a16:creationId xmlns:a16="http://schemas.microsoft.com/office/drawing/2014/main" id="{CACD1FBC-8F80-4DE9-A7A0-C51A1C0E738B}"/>
              </a:ext>
            </a:extLst>
          </p:cNvPr>
          <p:cNvSpPr/>
          <p:nvPr/>
        </p:nvSpPr>
        <p:spPr>
          <a:xfrm>
            <a:off x="8103704" y="821172"/>
            <a:ext cx="3572001" cy="107721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3200" dirty="0">
                <a:solidFill>
                  <a:schemeClr val="accent4">
                    <a:lumMod val="20000"/>
                    <a:lumOff val="80000"/>
                  </a:schemeClr>
                </a:solidFill>
              </a:rPr>
              <a:t>What is Experiential Learning (EL)?</a:t>
            </a:r>
          </a:p>
        </p:txBody>
      </p:sp>
      <p:sp>
        <p:nvSpPr>
          <p:cNvPr id="18" name="Content Placeholder 2">
            <a:extLst>
              <a:ext uri="{FF2B5EF4-FFF2-40B4-BE49-F238E27FC236}">
                <a16:creationId xmlns:a16="http://schemas.microsoft.com/office/drawing/2014/main" id="{09E71975-4DC4-4D80-9C07-751108022080}"/>
              </a:ext>
            </a:extLst>
          </p:cNvPr>
          <p:cNvSpPr txBox="1">
            <a:spLocks/>
          </p:cNvSpPr>
          <p:nvPr/>
        </p:nvSpPr>
        <p:spPr>
          <a:xfrm>
            <a:off x="8192276" y="1918349"/>
            <a:ext cx="3394855" cy="4496592"/>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r>
              <a:rPr lang="en-US" sz="2800" dirty="0">
                <a:solidFill>
                  <a:schemeClr val="accent2">
                    <a:lumMod val="40000"/>
                    <a:lumOff val="60000"/>
                  </a:schemeClr>
                </a:solidFill>
              </a:rPr>
              <a:t>Learning through experience </a:t>
            </a:r>
          </a:p>
          <a:p>
            <a:pPr algn="ctr"/>
            <a:r>
              <a:rPr lang="en-US" sz="2800" dirty="0">
                <a:solidFill>
                  <a:schemeClr val="accent2">
                    <a:lumMod val="40000"/>
                    <a:lumOff val="60000"/>
                  </a:schemeClr>
                </a:solidFill>
              </a:rPr>
              <a:t>Breakdown:</a:t>
            </a:r>
          </a:p>
          <a:p>
            <a:pPr algn="ctr">
              <a:buFont typeface="Arial" panose="020B0604020202020204" pitchFamily="34" charset="0"/>
              <a:buChar char="•"/>
            </a:pPr>
            <a:r>
              <a:rPr lang="en-US" sz="2800" b="1" dirty="0">
                <a:solidFill>
                  <a:schemeClr val="accent2">
                    <a:lumMod val="60000"/>
                    <a:lumOff val="40000"/>
                  </a:schemeClr>
                </a:solidFill>
              </a:rPr>
              <a:t>Doing</a:t>
            </a:r>
          </a:p>
          <a:p>
            <a:pPr algn="ctr">
              <a:buFont typeface="Arial" panose="020B0604020202020204" pitchFamily="34" charset="0"/>
              <a:buChar char="•"/>
            </a:pPr>
            <a:r>
              <a:rPr lang="en-US" sz="2800" b="1" dirty="0">
                <a:solidFill>
                  <a:schemeClr val="accent2">
                    <a:lumMod val="60000"/>
                    <a:lumOff val="40000"/>
                  </a:schemeClr>
                </a:solidFill>
              </a:rPr>
              <a:t>Reflecting</a:t>
            </a:r>
          </a:p>
          <a:p>
            <a:pPr algn="ctr">
              <a:buFont typeface="Arial" panose="020B0604020202020204" pitchFamily="34" charset="0"/>
              <a:buChar char="•"/>
            </a:pPr>
            <a:r>
              <a:rPr lang="en-US" sz="2800" b="1" dirty="0">
                <a:solidFill>
                  <a:schemeClr val="accent2">
                    <a:lumMod val="60000"/>
                    <a:lumOff val="40000"/>
                  </a:schemeClr>
                </a:solidFill>
              </a:rPr>
              <a:t>Applying</a:t>
            </a:r>
            <a:endParaRPr lang="en-US" sz="2800" dirty="0">
              <a:solidFill>
                <a:schemeClr val="accent2">
                  <a:lumMod val="40000"/>
                  <a:lumOff val="60000"/>
                </a:schemeClr>
              </a:solidFill>
            </a:endParaRPr>
          </a:p>
          <a:p>
            <a:pPr algn="ctr"/>
            <a:r>
              <a:rPr lang="en-US" sz="2800" dirty="0">
                <a:solidFill>
                  <a:schemeClr val="accent2">
                    <a:lumMod val="40000"/>
                    <a:lumOff val="60000"/>
                  </a:schemeClr>
                </a:solidFill>
              </a:rPr>
              <a:t>Can take on many  forms</a:t>
            </a:r>
          </a:p>
          <a:p>
            <a:endParaRPr lang="en-US" dirty="0">
              <a:solidFill>
                <a:schemeClr val="accent2">
                  <a:lumMod val="40000"/>
                  <a:lumOff val="60000"/>
                </a:schemeClr>
              </a:solidFill>
            </a:endParaRPr>
          </a:p>
          <a:p>
            <a:endParaRPr lang="en-US" dirty="0"/>
          </a:p>
        </p:txBody>
      </p:sp>
    </p:spTree>
    <p:extLst>
      <p:ext uri="{BB962C8B-B14F-4D97-AF65-F5344CB8AC3E}">
        <p14:creationId xmlns:p14="http://schemas.microsoft.com/office/powerpoint/2010/main" val="85564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736E5-26A3-4CD4-AFB2-0F83002759AA}"/>
              </a:ext>
            </a:extLst>
          </p:cNvPr>
          <p:cNvSpPr>
            <a:spLocks noGrp="1"/>
          </p:cNvSpPr>
          <p:nvPr>
            <p:ph type="ctrTitle"/>
          </p:nvPr>
        </p:nvSpPr>
        <p:spPr/>
        <p:txBody>
          <a:bodyPr>
            <a:normAutofit fontScale="90000"/>
          </a:bodyPr>
          <a:lstStyle/>
          <a:p>
            <a:pPr algn="ctr"/>
            <a:r>
              <a:rPr lang="en-US" sz="9600" dirty="0"/>
              <a:t>OPEN DISCUSSION</a:t>
            </a:r>
          </a:p>
        </p:txBody>
      </p:sp>
      <p:sp>
        <p:nvSpPr>
          <p:cNvPr id="3" name="Subtitle 2">
            <a:extLst>
              <a:ext uri="{FF2B5EF4-FFF2-40B4-BE49-F238E27FC236}">
                <a16:creationId xmlns:a16="http://schemas.microsoft.com/office/drawing/2014/main" id="{11E7B71C-631A-445A-90AC-84E286138561}"/>
              </a:ext>
            </a:extLst>
          </p:cNvPr>
          <p:cNvSpPr>
            <a:spLocks noGrp="1"/>
          </p:cNvSpPr>
          <p:nvPr>
            <p:ph type="subTitle" idx="1"/>
          </p:nvPr>
        </p:nvSpPr>
        <p:spPr>
          <a:xfrm>
            <a:off x="651986" y="3162055"/>
            <a:ext cx="10993546" cy="1669921"/>
          </a:xfrm>
        </p:spPr>
        <p:txBody>
          <a:bodyPr>
            <a:normAutofit/>
          </a:bodyPr>
          <a:lstStyle/>
          <a:p>
            <a:pPr algn="ctr"/>
            <a:r>
              <a:rPr lang="en-US" sz="3600" dirty="0"/>
              <a:t>IDEAS Regarding what you currently do…?</a:t>
            </a:r>
          </a:p>
        </p:txBody>
      </p:sp>
    </p:spTree>
    <p:extLst>
      <p:ext uri="{BB962C8B-B14F-4D97-AF65-F5344CB8AC3E}">
        <p14:creationId xmlns:p14="http://schemas.microsoft.com/office/powerpoint/2010/main" val="2518209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56CC8-1C63-4C5F-A0E1-A5B480DD3438}"/>
              </a:ext>
            </a:extLst>
          </p:cNvPr>
          <p:cNvSpPr>
            <a:spLocks noGrp="1"/>
          </p:cNvSpPr>
          <p:nvPr>
            <p:ph type="ctrTitle"/>
          </p:nvPr>
        </p:nvSpPr>
        <p:spPr/>
        <p:txBody>
          <a:bodyPr/>
          <a:lstStyle/>
          <a:p>
            <a:r>
              <a:rPr lang="en-US" dirty="0"/>
              <a:t>APPLY to course or Lesson</a:t>
            </a:r>
          </a:p>
        </p:txBody>
      </p:sp>
      <p:sp>
        <p:nvSpPr>
          <p:cNvPr id="3" name="Subtitle 2">
            <a:extLst>
              <a:ext uri="{FF2B5EF4-FFF2-40B4-BE49-F238E27FC236}">
                <a16:creationId xmlns:a16="http://schemas.microsoft.com/office/drawing/2014/main" id="{B772BE77-D536-4393-A130-6BE5BA3BD09D}"/>
              </a:ext>
            </a:extLst>
          </p:cNvPr>
          <p:cNvSpPr>
            <a:spLocks noGrp="1"/>
          </p:cNvSpPr>
          <p:nvPr>
            <p:ph type="subTitle" idx="1"/>
          </p:nvPr>
        </p:nvSpPr>
        <p:spPr/>
        <p:txBody>
          <a:bodyPr>
            <a:normAutofit/>
          </a:bodyPr>
          <a:lstStyle/>
          <a:p>
            <a:r>
              <a:rPr lang="en-US" sz="3200" dirty="0"/>
              <a:t>		Pros…</a:t>
            </a:r>
          </a:p>
        </p:txBody>
      </p:sp>
      <p:sp>
        <p:nvSpPr>
          <p:cNvPr id="4" name="TextBox 3">
            <a:extLst>
              <a:ext uri="{FF2B5EF4-FFF2-40B4-BE49-F238E27FC236}">
                <a16:creationId xmlns:a16="http://schemas.microsoft.com/office/drawing/2014/main" id="{19F0454F-8B6E-41CB-836B-F525BC78BB64}"/>
              </a:ext>
            </a:extLst>
          </p:cNvPr>
          <p:cNvSpPr txBox="1"/>
          <p:nvPr/>
        </p:nvSpPr>
        <p:spPr>
          <a:xfrm>
            <a:off x="729878" y="3493254"/>
            <a:ext cx="11273050" cy="2554545"/>
          </a:xfrm>
          <a:prstGeom prst="rect">
            <a:avLst/>
          </a:prstGeom>
          <a:noFill/>
        </p:spPr>
        <p:txBody>
          <a:bodyPr wrap="square" numCol="2" rtlCol="0">
            <a:spAutoFit/>
          </a:bodyPr>
          <a:lstStyle/>
          <a:p>
            <a:pPr marL="285750" indent="-285750">
              <a:buFont typeface="Arial" panose="020B0604020202020204" pitchFamily="34" charset="0"/>
              <a:buChar char="•"/>
            </a:pPr>
            <a:r>
              <a:rPr lang="en-US" sz="3200" dirty="0">
                <a:solidFill>
                  <a:schemeClr val="accent4">
                    <a:lumMod val="20000"/>
                    <a:lumOff val="80000"/>
                  </a:schemeClr>
                </a:solidFill>
              </a:rPr>
              <a:t>Spice up your course</a:t>
            </a:r>
          </a:p>
          <a:p>
            <a:pPr marL="285750" indent="-285750">
              <a:buFont typeface="Arial" panose="020B0604020202020204" pitchFamily="34" charset="0"/>
              <a:buChar char="•"/>
            </a:pPr>
            <a:r>
              <a:rPr lang="en-US" sz="3200" dirty="0">
                <a:solidFill>
                  <a:schemeClr val="accent4">
                    <a:lumMod val="20000"/>
                    <a:lumOff val="80000"/>
                  </a:schemeClr>
                </a:solidFill>
              </a:rPr>
              <a:t>+ student evaluations</a:t>
            </a:r>
          </a:p>
          <a:p>
            <a:pPr marL="285750" indent="-285750">
              <a:buFont typeface="Arial" panose="020B0604020202020204" pitchFamily="34" charset="0"/>
              <a:buChar char="•"/>
            </a:pPr>
            <a:r>
              <a:rPr lang="en-US" sz="3200" dirty="0">
                <a:solidFill>
                  <a:schemeClr val="accent4">
                    <a:lumMod val="20000"/>
                    <a:lumOff val="80000"/>
                  </a:schemeClr>
                </a:solidFill>
              </a:rPr>
              <a:t>Get “cool teacher status” </a:t>
            </a:r>
          </a:p>
          <a:p>
            <a:pPr marL="285750" indent="-285750">
              <a:buFont typeface="Arial" panose="020B0604020202020204" pitchFamily="34" charset="0"/>
              <a:buChar char="•"/>
            </a:pPr>
            <a:r>
              <a:rPr lang="en-US" sz="3200" dirty="0">
                <a:solidFill>
                  <a:schemeClr val="accent4">
                    <a:lumMod val="20000"/>
                    <a:lumOff val="80000"/>
                  </a:schemeClr>
                </a:solidFill>
              </a:rPr>
              <a:t>Get a day off of lecturing</a:t>
            </a:r>
          </a:p>
          <a:p>
            <a:endParaRPr lang="en-US" sz="3200" dirty="0">
              <a:solidFill>
                <a:schemeClr val="accent4">
                  <a:lumMod val="20000"/>
                  <a:lumOff val="80000"/>
                </a:schemeClr>
              </a:solidFill>
            </a:endParaRPr>
          </a:p>
          <a:p>
            <a:pPr marL="285750" indent="-285750">
              <a:buFont typeface="Arial" panose="020B0604020202020204" pitchFamily="34" charset="0"/>
              <a:buChar char="•"/>
            </a:pPr>
            <a:r>
              <a:rPr lang="en-US" sz="3200" dirty="0">
                <a:solidFill>
                  <a:schemeClr val="accent4">
                    <a:lumMod val="20000"/>
                    <a:lumOff val="80000"/>
                  </a:schemeClr>
                </a:solidFill>
              </a:rPr>
              <a:t>Looks great on faculty evals…you may get a raise…</a:t>
            </a:r>
          </a:p>
          <a:p>
            <a:pPr marL="285750" indent="-285750">
              <a:buFont typeface="Arial" panose="020B0604020202020204" pitchFamily="34" charset="0"/>
              <a:buChar char="•"/>
            </a:pPr>
            <a:r>
              <a:rPr lang="en-US" sz="3200" dirty="0">
                <a:solidFill>
                  <a:schemeClr val="accent4">
                    <a:lumMod val="20000"/>
                    <a:lumOff val="80000"/>
                  </a:schemeClr>
                </a:solidFill>
              </a:rPr>
              <a:t>Better educated your students</a:t>
            </a:r>
          </a:p>
          <a:p>
            <a:pPr marL="285750" indent="-285750">
              <a:buFont typeface="Arial" panose="020B0604020202020204" pitchFamily="34" charset="0"/>
              <a:buChar char="•"/>
            </a:pPr>
            <a:r>
              <a:rPr lang="en-US" sz="3200" dirty="0">
                <a:solidFill>
                  <a:schemeClr val="accent4">
                    <a:lumMod val="20000"/>
                    <a:lumOff val="80000"/>
                  </a:schemeClr>
                </a:solidFill>
              </a:rPr>
              <a:t>Contributes to the initiative </a:t>
            </a:r>
          </a:p>
          <a:p>
            <a:pPr marL="285750" indent="-285750">
              <a:buFont typeface="Arial" panose="020B0604020202020204" pitchFamily="34" charset="0"/>
              <a:buChar char="•"/>
            </a:pPr>
            <a:endParaRPr lang="en-US" dirty="0">
              <a:solidFill>
                <a:schemeClr val="accent5">
                  <a:lumMod val="75000"/>
                </a:schemeClr>
              </a:solidFill>
            </a:endParaRPr>
          </a:p>
        </p:txBody>
      </p:sp>
    </p:spTree>
    <p:extLst>
      <p:ext uri="{BB962C8B-B14F-4D97-AF65-F5344CB8AC3E}">
        <p14:creationId xmlns:p14="http://schemas.microsoft.com/office/powerpoint/2010/main" val="45665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029B-CC8B-4E0C-B822-17EBDB034103}"/>
              </a:ext>
            </a:extLst>
          </p:cNvPr>
          <p:cNvSpPr>
            <a:spLocks noGrp="1"/>
          </p:cNvSpPr>
          <p:nvPr>
            <p:ph type="title"/>
          </p:nvPr>
        </p:nvSpPr>
        <p:spPr/>
        <p:txBody>
          <a:bodyPr/>
          <a:lstStyle/>
          <a:p>
            <a:r>
              <a:rPr lang="en-US" dirty="0"/>
              <a:t>Reflection </a:t>
            </a:r>
          </a:p>
        </p:txBody>
      </p:sp>
      <p:sp>
        <p:nvSpPr>
          <p:cNvPr id="3" name="Content Placeholder 2">
            <a:extLst>
              <a:ext uri="{FF2B5EF4-FFF2-40B4-BE49-F238E27FC236}">
                <a16:creationId xmlns:a16="http://schemas.microsoft.com/office/drawing/2014/main" id="{4FE5B1B2-753E-4C88-BE8D-72740BCC0A16}"/>
              </a:ext>
            </a:extLst>
          </p:cNvPr>
          <p:cNvSpPr>
            <a:spLocks noGrp="1"/>
          </p:cNvSpPr>
          <p:nvPr>
            <p:ph idx="1"/>
          </p:nvPr>
        </p:nvSpPr>
        <p:spPr>
          <a:xfrm>
            <a:off x="581192" y="2180496"/>
            <a:ext cx="11029615" cy="3678303"/>
          </a:xfrm>
        </p:spPr>
        <p:txBody>
          <a:bodyPr>
            <a:normAutofit/>
          </a:bodyPr>
          <a:lstStyle/>
          <a:p>
            <a:r>
              <a:rPr lang="en-US" sz="4800" dirty="0"/>
              <a:t>Have the student reflect on this project.</a:t>
            </a:r>
          </a:p>
          <a:p>
            <a:pPr lvl="1"/>
            <a:r>
              <a:rPr lang="en-US" sz="4400" dirty="0"/>
              <a:t>How…?</a:t>
            </a:r>
          </a:p>
          <a:p>
            <a:pPr lvl="2"/>
            <a:r>
              <a:rPr lang="en-US" sz="4400" dirty="0"/>
              <a:t>Suggestions?</a:t>
            </a:r>
          </a:p>
          <a:p>
            <a:pPr marL="630000" lvl="2" indent="0">
              <a:buNone/>
            </a:pPr>
            <a:endParaRPr lang="en-US" sz="2800" dirty="0"/>
          </a:p>
        </p:txBody>
      </p:sp>
    </p:spTree>
    <p:extLst>
      <p:ext uri="{BB962C8B-B14F-4D97-AF65-F5344CB8AC3E}">
        <p14:creationId xmlns:p14="http://schemas.microsoft.com/office/powerpoint/2010/main" val="3553799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EFB62-8146-48FC-857B-56B383E45104}"/>
              </a:ext>
            </a:extLst>
          </p:cNvPr>
          <p:cNvSpPr>
            <a:spLocks noGrp="1"/>
          </p:cNvSpPr>
          <p:nvPr>
            <p:ph type="title"/>
          </p:nvPr>
        </p:nvSpPr>
        <p:spPr/>
        <p:txBody>
          <a:bodyPr>
            <a:normAutofit/>
          </a:bodyPr>
          <a:lstStyle/>
          <a:p>
            <a:r>
              <a:rPr lang="en-US" sz="8800" dirty="0"/>
              <a:t>NOW WHAT?</a:t>
            </a:r>
          </a:p>
        </p:txBody>
      </p:sp>
      <p:sp>
        <p:nvSpPr>
          <p:cNvPr id="3" name="Text Placeholder 2">
            <a:extLst>
              <a:ext uri="{FF2B5EF4-FFF2-40B4-BE49-F238E27FC236}">
                <a16:creationId xmlns:a16="http://schemas.microsoft.com/office/drawing/2014/main" id="{B2FEF932-A7FE-4CD7-B0EA-63E30CD82AAD}"/>
              </a:ext>
            </a:extLst>
          </p:cNvPr>
          <p:cNvSpPr>
            <a:spLocks noGrp="1"/>
          </p:cNvSpPr>
          <p:nvPr>
            <p:ph type="body" idx="1"/>
          </p:nvPr>
        </p:nvSpPr>
        <p:spPr/>
        <p:txBody>
          <a:bodyPr>
            <a:normAutofit fontScale="92500" lnSpcReduction="10000"/>
          </a:bodyPr>
          <a:lstStyle/>
          <a:p>
            <a:r>
              <a:rPr lang="en-US" sz="3200" dirty="0"/>
              <a:t>		</a:t>
            </a:r>
            <a:r>
              <a:rPr lang="en-US" sz="4000" dirty="0"/>
              <a:t>Reinforce what was learned</a:t>
            </a:r>
            <a:endParaRPr lang="en-US" sz="3200" dirty="0"/>
          </a:p>
        </p:txBody>
      </p:sp>
    </p:spTree>
    <p:extLst>
      <p:ext uri="{BB962C8B-B14F-4D97-AF65-F5344CB8AC3E}">
        <p14:creationId xmlns:p14="http://schemas.microsoft.com/office/powerpoint/2010/main" val="1634611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47DFAF-7BA2-4277-8DFB-1F151E2E1466}"/>
              </a:ext>
            </a:extLst>
          </p:cNvPr>
          <p:cNvSpPr/>
          <p:nvPr/>
        </p:nvSpPr>
        <p:spPr>
          <a:xfrm>
            <a:off x="962167" y="1720839"/>
            <a:ext cx="10276764" cy="3139321"/>
          </a:xfrm>
          <a:prstGeom prst="rect">
            <a:avLst/>
          </a:prstGeom>
        </p:spPr>
        <p:txBody>
          <a:bodyPr wrap="square">
            <a:spAutoFit/>
          </a:bodyPr>
          <a:lstStyle/>
          <a:p>
            <a:r>
              <a:rPr lang="en-US" dirty="0">
                <a:solidFill>
                  <a:srgbClr val="282828"/>
                </a:solidFill>
                <a:latin typeface="LibreFrank"/>
              </a:rPr>
              <a:t>Kolb, D. A. (1984). </a:t>
            </a:r>
            <a:r>
              <a:rPr lang="en-US" i="1" dirty="0">
                <a:solidFill>
                  <a:srgbClr val="282828"/>
                </a:solidFill>
                <a:latin typeface="LibreFrank"/>
              </a:rPr>
              <a:t> Experiential learning: Experience as the source of learning and development</a:t>
            </a:r>
            <a:r>
              <a:rPr lang="en-US" dirty="0">
                <a:solidFill>
                  <a:srgbClr val="282828"/>
                </a:solidFill>
                <a:latin typeface="LibreFrank"/>
              </a:rPr>
              <a:t>. Englewood Cliffs, NJ: Prentice-Hall.</a:t>
            </a:r>
          </a:p>
          <a:p>
            <a:endParaRPr lang="en-US" dirty="0">
              <a:solidFill>
                <a:srgbClr val="282828"/>
              </a:solidFill>
              <a:latin typeface="LibreFrank"/>
            </a:endParaRPr>
          </a:p>
          <a:p>
            <a:r>
              <a:rPr lang="en-US" dirty="0">
                <a:solidFill>
                  <a:srgbClr val="282828"/>
                </a:solidFill>
                <a:latin typeface="LibreFrank"/>
              </a:rPr>
              <a:t>Linn, P. L., Howard, A., &amp; Miller, E. (2004). </a:t>
            </a:r>
            <a:r>
              <a:rPr lang="en-US" i="1" dirty="0">
                <a:solidFill>
                  <a:srgbClr val="282828"/>
                </a:solidFill>
                <a:latin typeface="LibreFrank"/>
              </a:rPr>
              <a:t>The handbook for research in cooperative education and internships</a:t>
            </a:r>
            <a:r>
              <a:rPr lang="en-US" dirty="0">
                <a:solidFill>
                  <a:srgbClr val="282828"/>
                </a:solidFill>
                <a:latin typeface="LibreFrank"/>
              </a:rPr>
              <a:t>. Mahwah, NJ: Lawrence Erlbaum Associates.</a:t>
            </a:r>
          </a:p>
          <a:p>
            <a:endParaRPr lang="en-US" dirty="0">
              <a:solidFill>
                <a:srgbClr val="282828"/>
              </a:solidFill>
              <a:latin typeface="LibreFrank"/>
            </a:endParaRPr>
          </a:p>
          <a:p>
            <a:r>
              <a:rPr lang="en-US" dirty="0">
                <a:solidFill>
                  <a:srgbClr val="282828"/>
                </a:solidFill>
                <a:latin typeface="LibreFrank"/>
              </a:rPr>
              <a:t>Moore, D. T. (2010). Forms and issues in experiential learning. In D. M. </a:t>
            </a:r>
            <a:r>
              <a:rPr lang="en-US" dirty="0" err="1">
                <a:solidFill>
                  <a:srgbClr val="282828"/>
                </a:solidFill>
                <a:latin typeface="LibreFrank"/>
              </a:rPr>
              <a:t>Qualters</a:t>
            </a:r>
            <a:r>
              <a:rPr lang="en-US" dirty="0">
                <a:solidFill>
                  <a:srgbClr val="282828"/>
                </a:solidFill>
                <a:latin typeface="LibreFrank"/>
              </a:rPr>
              <a:t> (Ed.) New Directions for Teaching and Learning (pp. 3-13). New York City, NY: Wiley.</a:t>
            </a:r>
          </a:p>
          <a:p>
            <a:endParaRPr lang="en-US" dirty="0">
              <a:solidFill>
                <a:srgbClr val="282828"/>
              </a:solidFill>
              <a:latin typeface="LibreFrank"/>
            </a:endParaRPr>
          </a:p>
          <a:p>
            <a:r>
              <a:rPr lang="en-US" dirty="0" err="1">
                <a:solidFill>
                  <a:srgbClr val="282828"/>
                </a:solidFill>
                <a:latin typeface="LibreFrank"/>
              </a:rPr>
              <a:t>Wurdinger</a:t>
            </a:r>
            <a:r>
              <a:rPr lang="en-US" dirty="0">
                <a:solidFill>
                  <a:srgbClr val="282828"/>
                </a:solidFill>
                <a:latin typeface="LibreFrank"/>
              </a:rPr>
              <a:t>, D. D., &amp; Carlson, J. A. (2010).  </a:t>
            </a:r>
            <a:r>
              <a:rPr lang="en-US" i="1" dirty="0">
                <a:solidFill>
                  <a:srgbClr val="282828"/>
                </a:solidFill>
                <a:latin typeface="LibreFrank"/>
              </a:rPr>
              <a:t>Teaching for experiential learning:  Five approaches that work. </a:t>
            </a:r>
            <a:r>
              <a:rPr lang="en-US" dirty="0">
                <a:solidFill>
                  <a:srgbClr val="282828"/>
                </a:solidFill>
                <a:latin typeface="LibreFrank"/>
              </a:rPr>
              <a:t> Lanham, MD: Rowman &amp; Littlefield Education.</a:t>
            </a:r>
            <a:endParaRPr lang="en-US" b="0" i="0" dirty="0">
              <a:solidFill>
                <a:srgbClr val="282828"/>
              </a:solidFill>
              <a:effectLst/>
              <a:latin typeface="LibreFrank"/>
            </a:endParaRPr>
          </a:p>
        </p:txBody>
      </p:sp>
    </p:spTree>
    <p:extLst>
      <p:ext uri="{BB962C8B-B14F-4D97-AF65-F5344CB8AC3E}">
        <p14:creationId xmlns:p14="http://schemas.microsoft.com/office/powerpoint/2010/main" val="3515403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6452C-B4C7-4B93-A8FE-3EF621661649}"/>
              </a:ext>
            </a:extLst>
          </p:cNvPr>
          <p:cNvSpPr>
            <a:spLocks noGrp="1"/>
          </p:cNvSpPr>
          <p:nvPr>
            <p:ph type="title"/>
          </p:nvPr>
        </p:nvSpPr>
        <p:spPr>
          <a:xfrm>
            <a:off x="581192" y="999201"/>
            <a:ext cx="11029616" cy="1013800"/>
          </a:xfrm>
        </p:spPr>
        <p:txBody>
          <a:bodyPr>
            <a:normAutofit fontScale="90000"/>
          </a:bodyPr>
          <a:lstStyle/>
          <a:p>
            <a:r>
              <a:rPr lang="en-US" dirty="0">
                <a:solidFill>
                  <a:schemeClr val="accent4">
                    <a:lumMod val="20000"/>
                    <a:lumOff val="80000"/>
                  </a:schemeClr>
                </a:solidFill>
              </a:rPr>
              <a:t>National Society For Experiential Education (NSEE): </a:t>
            </a:r>
            <a:br>
              <a:rPr lang="en-US" dirty="0">
                <a:solidFill>
                  <a:schemeClr val="accent4">
                    <a:lumMod val="20000"/>
                    <a:lumOff val="80000"/>
                  </a:schemeClr>
                </a:solidFill>
              </a:rPr>
            </a:br>
            <a:r>
              <a:rPr lang="en-US" dirty="0">
                <a:solidFill>
                  <a:schemeClr val="accent4">
                    <a:lumMod val="20000"/>
                    <a:lumOff val="80000"/>
                  </a:schemeClr>
                </a:solidFill>
              </a:rPr>
              <a:t>	</a:t>
            </a:r>
            <a:r>
              <a:rPr lang="en-US" b="1" dirty="0"/>
              <a:t>Principles of Best Practice in Experiential Education</a:t>
            </a:r>
            <a:br>
              <a:rPr lang="en-US" dirty="0"/>
            </a:br>
            <a:endParaRPr lang="en-US" dirty="0">
              <a:solidFill>
                <a:schemeClr val="accent4">
                  <a:lumMod val="20000"/>
                  <a:lumOff val="80000"/>
                </a:schemeClr>
              </a:solidFill>
            </a:endParaRPr>
          </a:p>
        </p:txBody>
      </p:sp>
      <p:sp>
        <p:nvSpPr>
          <p:cNvPr id="3" name="Content Placeholder 2">
            <a:extLst>
              <a:ext uri="{FF2B5EF4-FFF2-40B4-BE49-F238E27FC236}">
                <a16:creationId xmlns:a16="http://schemas.microsoft.com/office/drawing/2014/main" id="{54169D3A-F0D1-462F-9971-C0D1BED5F04A}"/>
              </a:ext>
            </a:extLst>
          </p:cNvPr>
          <p:cNvSpPr>
            <a:spLocks noGrp="1"/>
          </p:cNvSpPr>
          <p:nvPr>
            <p:ph idx="1"/>
          </p:nvPr>
        </p:nvSpPr>
        <p:spPr>
          <a:xfrm>
            <a:off x="56643" y="1870095"/>
            <a:ext cx="12078714" cy="4923012"/>
          </a:xfrm>
        </p:spPr>
        <p:txBody>
          <a:bodyPr>
            <a:normAutofit lnSpcReduction="10000"/>
          </a:bodyPr>
          <a:lstStyle/>
          <a:p>
            <a:r>
              <a:rPr lang="en-US" b="1" dirty="0"/>
              <a:t>Intention:</a:t>
            </a:r>
            <a:r>
              <a:rPr lang="en-US" dirty="0"/>
              <a:t> the purposefulness that enables experience to become knowledge </a:t>
            </a:r>
          </a:p>
          <a:p>
            <a:r>
              <a:rPr lang="en-US" b="1" dirty="0"/>
              <a:t>Preparedness and Planning:</a:t>
            </a:r>
            <a:r>
              <a:rPr lang="en-US" dirty="0"/>
              <a:t> identified intentions, adhering to them as goals, objectives and activities are defined. </a:t>
            </a:r>
          </a:p>
          <a:p>
            <a:r>
              <a:rPr lang="en-US" b="1" dirty="0"/>
              <a:t>Authenticity:</a:t>
            </a:r>
            <a:r>
              <a:rPr lang="en-US" dirty="0"/>
              <a:t> the experience must have a real world context and/or be useful and meaningful in reference to an applied setting or situation, including genuine relationships within the experience.</a:t>
            </a:r>
          </a:p>
          <a:p>
            <a:r>
              <a:rPr lang="en-US" b="1" dirty="0"/>
              <a:t>Orientation and Training:</a:t>
            </a:r>
            <a:r>
              <a:rPr lang="en-US" dirty="0"/>
              <a:t> be prepared with important background information about the context and environment in which the experience will operate</a:t>
            </a:r>
          </a:p>
          <a:p>
            <a:r>
              <a:rPr lang="en-US" b="1" dirty="0"/>
              <a:t>Reflection:</a:t>
            </a:r>
            <a:r>
              <a:rPr lang="en-US" dirty="0"/>
              <a:t> the element that transforms unexamined experience to a learning experience and is integral to all phases of experiential learning. Reflection is also an essential tool for adjusting the experience and measuring outcomes.</a:t>
            </a:r>
          </a:p>
          <a:p>
            <a:r>
              <a:rPr lang="en-US" b="1" dirty="0"/>
              <a:t>Monitoring &amp; Continuous Improvement:</a:t>
            </a:r>
            <a:r>
              <a:rPr lang="en-US" dirty="0"/>
              <a:t> ensuring that the experience continues to provide the richest learning possible. Need feedback loop related to learning intentions and quality objectives. </a:t>
            </a:r>
          </a:p>
          <a:p>
            <a:r>
              <a:rPr lang="en-US" b="1" u="sng" dirty="0">
                <a:solidFill>
                  <a:schemeClr val="accent1">
                    <a:lumMod val="75000"/>
                  </a:schemeClr>
                </a:solidFill>
              </a:rPr>
              <a:t>Assessment and Evaluation</a:t>
            </a:r>
            <a:r>
              <a:rPr lang="en-US" b="1" dirty="0">
                <a:solidFill>
                  <a:schemeClr val="accent1">
                    <a:lumMod val="75000"/>
                  </a:schemeClr>
                </a:solidFill>
              </a:rPr>
              <a:t>:</a:t>
            </a:r>
            <a:r>
              <a:rPr lang="en-US" dirty="0">
                <a:solidFill>
                  <a:schemeClr val="accent1">
                    <a:lumMod val="75000"/>
                  </a:schemeClr>
                </a:solidFill>
              </a:rPr>
              <a:t>  Assessment is a means to develop and refine the specific learning goals and quality objectives identified during the planning stages of the experience, while evaluation provides comprehensive program data about the experiential process as a whole and whether it has met the intentions that suggested it.</a:t>
            </a:r>
          </a:p>
          <a:p>
            <a:r>
              <a:rPr lang="en-US" b="1" dirty="0"/>
              <a:t>Acknowledgment:</a:t>
            </a:r>
            <a:r>
              <a:rPr lang="en-US" dirty="0"/>
              <a:t> Recognition of learning and impact throughout the experience by reflection and monitoring processes documentation and sharing of accomplishments.  </a:t>
            </a:r>
          </a:p>
        </p:txBody>
      </p:sp>
    </p:spTree>
    <p:extLst>
      <p:ext uri="{BB962C8B-B14F-4D97-AF65-F5344CB8AC3E}">
        <p14:creationId xmlns:p14="http://schemas.microsoft.com/office/powerpoint/2010/main" val="938451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BE9BE-66EF-4B1D-9378-F1D56C6BC891}"/>
              </a:ext>
            </a:extLst>
          </p:cNvPr>
          <p:cNvSpPr>
            <a:spLocks noGrp="1"/>
          </p:cNvSpPr>
          <p:nvPr>
            <p:ph type="title"/>
          </p:nvPr>
        </p:nvSpPr>
        <p:spPr/>
        <p:txBody>
          <a:bodyPr>
            <a:normAutofit/>
          </a:bodyPr>
          <a:lstStyle/>
          <a:p>
            <a:r>
              <a:rPr lang="en-US" dirty="0"/>
              <a:t>The Experiential Learning Model (5-step cycle):</a:t>
            </a:r>
            <a:br>
              <a:rPr lang="en-US" dirty="0"/>
            </a:br>
            <a:r>
              <a:rPr lang="en-US" dirty="0"/>
              <a:t>		 </a:t>
            </a:r>
            <a:r>
              <a:rPr lang="en-US" dirty="0">
                <a:solidFill>
                  <a:schemeClr val="accent5">
                    <a:lumMod val="75000"/>
                  </a:schemeClr>
                </a:solidFill>
              </a:rPr>
              <a:t>Experience, Share, Process, Generalize, and Apply.</a:t>
            </a:r>
          </a:p>
        </p:txBody>
      </p:sp>
      <p:sp>
        <p:nvSpPr>
          <p:cNvPr id="3" name="Content Placeholder 2">
            <a:extLst>
              <a:ext uri="{FF2B5EF4-FFF2-40B4-BE49-F238E27FC236}">
                <a16:creationId xmlns:a16="http://schemas.microsoft.com/office/drawing/2014/main" id="{FAFFA974-AB84-4C90-B179-B5043E8E2887}"/>
              </a:ext>
            </a:extLst>
          </p:cNvPr>
          <p:cNvSpPr>
            <a:spLocks noGrp="1"/>
          </p:cNvSpPr>
          <p:nvPr>
            <p:ph idx="1"/>
          </p:nvPr>
        </p:nvSpPr>
        <p:spPr>
          <a:xfrm>
            <a:off x="478937" y="4220402"/>
            <a:ext cx="5992656" cy="758653"/>
          </a:xfrm>
        </p:spPr>
        <p:txBody>
          <a:bodyPr numCol="1">
            <a:noAutofit/>
          </a:bodyPr>
          <a:lstStyle/>
          <a:p>
            <a:pPr lvl="0"/>
            <a:r>
              <a:rPr lang="en-US" b="1" dirty="0"/>
              <a:t>Accelerates Learning</a:t>
            </a:r>
          </a:p>
          <a:p>
            <a:pPr lvl="0"/>
            <a:r>
              <a:rPr lang="en-US" b="1" dirty="0"/>
              <a:t>Provides a Safe Learning Environment</a:t>
            </a:r>
          </a:p>
          <a:p>
            <a:pPr lvl="0"/>
            <a:r>
              <a:rPr lang="en-US" b="1" dirty="0"/>
              <a:t>Bridges the Gap Between Theory and Practice</a:t>
            </a:r>
          </a:p>
          <a:p>
            <a:pPr lvl="0"/>
            <a:r>
              <a:rPr lang="en-US" b="1" dirty="0"/>
              <a:t>Produces Demonstrable Mindset Changes</a:t>
            </a:r>
          </a:p>
          <a:p>
            <a:pPr lvl="0"/>
            <a:r>
              <a:rPr lang="en-US" b="1" dirty="0"/>
              <a:t>Increases Engagement Levels</a:t>
            </a:r>
          </a:p>
          <a:p>
            <a:pPr lvl="0"/>
            <a:r>
              <a:rPr lang="en-US" b="1" dirty="0"/>
              <a:t>Delivers Exceptional Return on Investment (ROL)</a:t>
            </a:r>
          </a:p>
          <a:p>
            <a:pPr lvl="0"/>
            <a:r>
              <a:rPr lang="en-US" b="1" dirty="0"/>
              <a:t>Provides Accurate Assessment Results</a:t>
            </a:r>
          </a:p>
          <a:p>
            <a:pPr lvl="0"/>
            <a:r>
              <a:rPr lang="en-US" b="1" dirty="0"/>
              <a:t>Enables Personalized Learning</a:t>
            </a:r>
            <a:br>
              <a:rPr lang="en-US" dirty="0"/>
            </a:br>
            <a:endParaRPr lang="en-US" dirty="0"/>
          </a:p>
        </p:txBody>
      </p:sp>
      <p:sp>
        <p:nvSpPr>
          <p:cNvPr id="5" name="TextBox 4">
            <a:extLst>
              <a:ext uri="{FF2B5EF4-FFF2-40B4-BE49-F238E27FC236}">
                <a16:creationId xmlns:a16="http://schemas.microsoft.com/office/drawing/2014/main" id="{9B979439-AC15-4145-B2B2-CD12C94A144C}"/>
              </a:ext>
            </a:extLst>
          </p:cNvPr>
          <p:cNvSpPr txBox="1"/>
          <p:nvPr/>
        </p:nvSpPr>
        <p:spPr>
          <a:xfrm>
            <a:off x="478937" y="1976870"/>
            <a:ext cx="5992656" cy="58477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3200" dirty="0"/>
              <a:t>Why it is good:</a:t>
            </a:r>
          </a:p>
        </p:txBody>
      </p:sp>
      <p:pic>
        <p:nvPicPr>
          <p:cNvPr id="6" name="Picture 5">
            <a:extLst>
              <a:ext uri="{FF2B5EF4-FFF2-40B4-BE49-F238E27FC236}">
                <a16:creationId xmlns:a16="http://schemas.microsoft.com/office/drawing/2014/main" id="{A0F5548B-94E7-4C04-A132-BA3AE5D12232}"/>
              </a:ext>
            </a:extLst>
          </p:cNvPr>
          <p:cNvPicPr>
            <a:picLocks noChangeAspect="1"/>
          </p:cNvPicPr>
          <p:nvPr/>
        </p:nvPicPr>
        <p:blipFill rotWithShape="1">
          <a:blip r:embed="rId3">
            <a:duotone>
              <a:schemeClr val="accent1">
                <a:shade val="45000"/>
                <a:satMod val="135000"/>
              </a:schemeClr>
              <a:prstClr val="white"/>
            </a:duotone>
          </a:blip>
          <a:srcRect l="35671" t="45505" r="35707" b="8732"/>
          <a:stretch/>
        </p:blipFill>
        <p:spPr>
          <a:xfrm>
            <a:off x="6471593" y="1922874"/>
            <a:ext cx="4943659" cy="5038364"/>
          </a:xfrm>
          <a:prstGeom prst="rect">
            <a:avLst/>
          </a:prstGeom>
        </p:spPr>
      </p:pic>
    </p:spTree>
    <p:extLst>
      <p:ext uri="{BB962C8B-B14F-4D97-AF65-F5344CB8AC3E}">
        <p14:creationId xmlns:p14="http://schemas.microsoft.com/office/powerpoint/2010/main" val="3878252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33AE-9C1F-41C6-A362-1E870E635FFF}"/>
              </a:ext>
            </a:extLst>
          </p:cNvPr>
          <p:cNvSpPr>
            <a:spLocks noGrp="1"/>
          </p:cNvSpPr>
          <p:nvPr>
            <p:ph type="title"/>
          </p:nvPr>
        </p:nvSpPr>
        <p:spPr>
          <a:xfrm>
            <a:off x="1099809" y="3678531"/>
            <a:ext cx="10773744" cy="1497507"/>
          </a:xfrm>
        </p:spPr>
        <p:txBody>
          <a:bodyPr>
            <a:noAutofit/>
          </a:bodyPr>
          <a:lstStyle/>
          <a:p>
            <a:r>
              <a:rPr lang="en-US" sz="2800" dirty="0"/>
              <a:t>-To bring </a:t>
            </a:r>
            <a:r>
              <a:rPr lang="en-US" sz="2800" b="1" dirty="0"/>
              <a:t>EL </a:t>
            </a:r>
            <a:r>
              <a:rPr lang="en-US" sz="2800" dirty="0"/>
              <a:t>into better partnership with the bedrock of academic rigor (reading, thinking, writing, and reflection) in an effort to serve students more effectively.</a:t>
            </a:r>
            <a:br>
              <a:rPr lang="en-US" sz="2800" dirty="0"/>
            </a:br>
            <a:br>
              <a:rPr lang="en-US" sz="2800" dirty="0"/>
            </a:br>
            <a:r>
              <a:rPr lang="en-US" sz="2800" dirty="0"/>
              <a:t>-To support and engage students, faculty, and community partners in meeting the challenges of preparing students for twenty-first century workforce demands</a:t>
            </a:r>
            <a:br>
              <a:rPr lang="en-US" sz="2800" dirty="0"/>
            </a:br>
            <a:endParaRPr lang="en-US" sz="2800" dirty="0"/>
          </a:p>
        </p:txBody>
      </p:sp>
      <p:sp>
        <p:nvSpPr>
          <p:cNvPr id="3" name="Text Placeholder 2">
            <a:extLst>
              <a:ext uri="{FF2B5EF4-FFF2-40B4-BE49-F238E27FC236}">
                <a16:creationId xmlns:a16="http://schemas.microsoft.com/office/drawing/2014/main" id="{FF58725D-7309-4471-AD03-AAB930A3A016}"/>
              </a:ext>
            </a:extLst>
          </p:cNvPr>
          <p:cNvSpPr>
            <a:spLocks noGrp="1"/>
          </p:cNvSpPr>
          <p:nvPr>
            <p:ph type="body" idx="1"/>
          </p:nvPr>
        </p:nvSpPr>
        <p:spPr>
          <a:xfrm>
            <a:off x="528184" y="5232038"/>
            <a:ext cx="11029615" cy="1061292"/>
          </a:xfrm>
        </p:spPr>
        <p:txBody>
          <a:bodyPr>
            <a:normAutofit/>
          </a:bodyPr>
          <a:lstStyle/>
          <a:p>
            <a:r>
              <a:rPr lang="en-US" sz="5400" dirty="0"/>
              <a:t>SLU goals:</a:t>
            </a:r>
          </a:p>
        </p:txBody>
      </p:sp>
      <p:pic>
        <p:nvPicPr>
          <p:cNvPr id="4" name="Picture 3">
            <a:extLst>
              <a:ext uri="{FF2B5EF4-FFF2-40B4-BE49-F238E27FC236}">
                <a16:creationId xmlns:a16="http://schemas.microsoft.com/office/drawing/2014/main" id="{2EA4E6E6-43D2-4DE0-8CF3-7F2840952728}"/>
              </a:ext>
            </a:extLst>
          </p:cNvPr>
          <p:cNvPicPr>
            <a:picLocks noChangeAspect="1"/>
          </p:cNvPicPr>
          <p:nvPr/>
        </p:nvPicPr>
        <p:blipFill rotWithShape="1">
          <a:blip r:embed="rId3"/>
          <a:srcRect l="34123" t="66567" r="35179" b="13731"/>
          <a:stretch/>
        </p:blipFill>
        <p:spPr>
          <a:xfrm>
            <a:off x="6042991" y="4225670"/>
            <a:ext cx="6058756" cy="2478928"/>
          </a:xfrm>
          <a:prstGeom prst="rect">
            <a:avLst/>
          </a:prstGeom>
        </p:spPr>
      </p:pic>
    </p:spTree>
    <p:extLst>
      <p:ext uri="{BB962C8B-B14F-4D97-AF65-F5344CB8AC3E}">
        <p14:creationId xmlns:p14="http://schemas.microsoft.com/office/powerpoint/2010/main" val="317455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4A3BF-453D-4B39-8100-45EBECC7FDF2}"/>
              </a:ext>
            </a:extLst>
          </p:cNvPr>
          <p:cNvSpPr>
            <a:spLocks noGrp="1"/>
          </p:cNvSpPr>
          <p:nvPr>
            <p:ph type="title"/>
          </p:nvPr>
        </p:nvSpPr>
        <p:spPr/>
        <p:txBody>
          <a:bodyPr>
            <a:normAutofit/>
          </a:bodyPr>
          <a:lstStyle/>
          <a:p>
            <a:pPr algn="r"/>
            <a:r>
              <a:rPr lang="en-US" sz="5400" dirty="0"/>
              <a:t>What do we want to do</a:t>
            </a:r>
          </a:p>
        </p:txBody>
      </p:sp>
      <p:sp>
        <p:nvSpPr>
          <p:cNvPr id="3" name="Content Placeholder 2">
            <a:extLst>
              <a:ext uri="{FF2B5EF4-FFF2-40B4-BE49-F238E27FC236}">
                <a16:creationId xmlns:a16="http://schemas.microsoft.com/office/drawing/2014/main" id="{A121B208-00BC-49C2-91B0-F82209308359}"/>
              </a:ext>
            </a:extLst>
          </p:cNvPr>
          <p:cNvSpPr>
            <a:spLocks noGrp="1"/>
          </p:cNvSpPr>
          <p:nvPr>
            <p:ph idx="1"/>
          </p:nvPr>
        </p:nvSpPr>
        <p:spPr>
          <a:xfrm>
            <a:off x="488427" y="1440969"/>
            <a:ext cx="11703573" cy="5890592"/>
          </a:xfrm>
        </p:spPr>
        <p:txBody>
          <a:bodyPr>
            <a:normAutofit/>
          </a:bodyPr>
          <a:lstStyle/>
          <a:p>
            <a:r>
              <a:rPr lang="en-US" sz="2400" dirty="0"/>
              <a:t>IMPROVING THE QUANTITY OF EXPERIENTIAL-LEARNING OPPORTUNITIES </a:t>
            </a:r>
          </a:p>
          <a:p>
            <a:pPr lvl="1"/>
            <a:r>
              <a:rPr lang="en-US" sz="2000" dirty="0"/>
              <a:t>Environmental indicators of success for increasing the quantity of experiential-learning opportunities are:</a:t>
            </a:r>
          </a:p>
          <a:p>
            <a:pPr lvl="2"/>
            <a:r>
              <a:rPr lang="en-US" sz="1600" dirty="0"/>
              <a:t>Increase the number of students engaged in experiential learning </a:t>
            </a:r>
          </a:p>
          <a:p>
            <a:pPr lvl="2"/>
            <a:r>
              <a:rPr lang="en-US" sz="1800" dirty="0"/>
              <a:t> Increase the number of course sections that include experiential-learning opportunities </a:t>
            </a:r>
          </a:p>
          <a:p>
            <a:pPr lvl="2"/>
            <a:r>
              <a:rPr lang="en-US" sz="1800" dirty="0"/>
              <a:t>Increase the number of degree programs that offer experiential learning </a:t>
            </a:r>
          </a:p>
          <a:p>
            <a:r>
              <a:rPr lang="en-US" sz="2400" dirty="0"/>
              <a:t>IMPROVING THE QUALITY OF EXPERIENTIAL-LEARNING OPPORTUNITIES </a:t>
            </a:r>
          </a:p>
          <a:p>
            <a:pPr lvl="1"/>
            <a:r>
              <a:rPr lang="en-US" sz="2000" dirty="0"/>
              <a:t>Indicators of success for increasing the quality of experiential-learning opportunities are: </a:t>
            </a:r>
          </a:p>
          <a:p>
            <a:pPr lvl="2"/>
            <a:r>
              <a:rPr lang="en-US" sz="1800" dirty="0"/>
              <a:t>Develop faculty expertise in experiential learning </a:t>
            </a:r>
          </a:p>
          <a:p>
            <a:pPr lvl="2"/>
            <a:r>
              <a:rPr lang="en-US" sz="1800" dirty="0"/>
              <a:t>Align designated QEP course sections with the campus definition, guidelines and SLOs </a:t>
            </a:r>
          </a:p>
          <a:p>
            <a:pPr lvl="2"/>
            <a:r>
              <a:rPr lang="en-US" sz="1800" dirty="0"/>
              <a:t>Increase in the number of degree programs that align program outcomes with the RWR student-learning outcomes</a:t>
            </a:r>
          </a:p>
          <a:p>
            <a:pPr lvl="2"/>
            <a:r>
              <a:rPr lang="en-US" sz="1800" dirty="0"/>
              <a:t>Increase student satisfaction with experiential-learning opportunities</a:t>
            </a:r>
          </a:p>
        </p:txBody>
      </p:sp>
    </p:spTree>
    <p:extLst>
      <p:ext uri="{BB962C8B-B14F-4D97-AF65-F5344CB8AC3E}">
        <p14:creationId xmlns:p14="http://schemas.microsoft.com/office/powerpoint/2010/main" val="42958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5" name="Rectangle 34">
            <a:extLst>
              <a:ext uri="{FF2B5EF4-FFF2-40B4-BE49-F238E27FC236}">
                <a16:creationId xmlns:a16="http://schemas.microsoft.com/office/drawing/2014/main" id="{116EF46C-6088-4EA0-98EF-A20BCF09A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C9E2296-969B-469B-83B6-379DF42FFCF2}"/>
              </a:ext>
            </a:extLst>
          </p:cNvPr>
          <p:cNvPicPr>
            <a:picLocks noChangeAspect="1"/>
          </p:cNvPicPr>
          <p:nvPr/>
        </p:nvPicPr>
        <p:blipFill rotWithShape="1">
          <a:blip r:embed="rId3"/>
          <a:srcRect l="23022" t="10784" r="24129" b="9003"/>
          <a:stretch/>
        </p:blipFill>
        <p:spPr>
          <a:xfrm>
            <a:off x="4004733" y="0"/>
            <a:ext cx="8195733" cy="6858000"/>
          </a:xfrm>
          <a:prstGeom prst="rect">
            <a:avLst/>
          </a:prstGeom>
        </p:spPr>
      </p:pic>
      <p:grpSp>
        <p:nvGrpSpPr>
          <p:cNvPr id="37" name="Group 36">
            <a:extLst>
              <a:ext uri="{FF2B5EF4-FFF2-40B4-BE49-F238E27FC236}">
                <a16:creationId xmlns:a16="http://schemas.microsoft.com/office/drawing/2014/main" id="{9EB3C9E9-B079-4FB7-B61A-A243C12BF0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38" name="Rectangle 37">
              <a:extLst>
                <a:ext uri="{FF2B5EF4-FFF2-40B4-BE49-F238E27FC236}">
                  <a16:creationId xmlns:a16="http://schemas.microsoft.com/office/drawing/2014/main" id="{9EE557F1-3F95-4462-8122-987673D8AA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BEDB2D38-6A36-438C-9448-E704F02A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64C63BE-3C16-4769-8799-6A6B4D88F021}"/>
              </a:ext>
            </a:extLst>
          </p:cNvPr>
          <p:cNvSpPr>
            <a:spLocks noGrp="1"/>
          </p:cNvSpPr>
          <p:nvPr>
            <p:ph type="title"/>
          </p:nvPr>
        </p:nvSpPr>
        <p:spPr>
          <a:xfrm>
            <a:off x="584200" y="2142067"/>
            <a:ext cx="3412067" cy="2971801"/>
          </a:xfrm>
        </p:spPr>
        <p:txBody>
          <a:bodyPr vert="horz" lIns="91440" tIns="45720" rIns="91440" bIns="45720" rtlCol="0" anchor="b">
            <a:normAutofit/>
          </a:bodyPr>
          <a:lstStyle/>
          <a:p>
            <a:pPr algn="ctr"/>
            <a:r>
              <a:rPr lang="en-US" sz="4400" dirty="0"/>
              <a:t>SLU QEP ASSESSMENT</a:t>
            </a:r>
            <a:br>
              <a:rPr lang="en-US" sz="4400" dirty="0"/>
            </a:br>
            <a:r>
              <a:rPr lang="en-US" sz="4400" dirty="0"/>
              <a:t>Plan</a:t>
            </a:r>
          </a:p>
        </p:txBody>
      </p:sp>
    </p:spTree>
    <p:extLst>
      <p:ext uri="{BB962C8B-B14F-4D97-AF65-F5344CB8AC3E}">
        <p14:creationId xmlns:p14="http://schemas.microsoft.com/office/powerpoint/2010/main" val="649563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D8FBA-B6A5-47DA-B4FA-EC6FAF5B6C8A}"/>
              </a:ext>
            </a:extLst>
          </p:cNvPr>
          <p:cNvSpPr>
            <a:spLocks noGrp="1"/>
          </p:cNvSpPr>
          <p:nvPr>
            <p:ph type="ctrTitle"/>
          </p:nvPr>
        </p:nvSpPr>
        <p:spPr/>
        <p:txBody>
          <a:bodyPr>
            <a:normAutofit/>
          </a:bodyPr>
          <a:lstStyle/>
          <a:p>
            <a:pPr algn="ctr"/>
            <a:r>
              <a:rPr lang="en-US" sz="8800" dirty="0"/>
              <a:t>LET’s ASSESS!</a:t>
            </a:r>
          </a:p>
        </p:txBody>
      </p:sp>
      <p:sp>
        <p:nvSpPr>
          <p:cNvPr id="3" name="Subtitle 2">
            <a:extLst>
              <a:ext uri="{FF2B5EF4-FFF2-40B4-BE49-F238E27FC236}">
                <a16:creationId xmlns:a16="http://schemas.microsoft.com/office/drawing/2014/main" id="{E71EAAC8-BECB-4442-AFDE-C8D076AD5F53}"/>
              </a:ext>
            </a:extLst>
          </p:cNvPr>
          <p:cNvSpPr>
            <a:spLocks noGrp="1"/>
          </p:cNvSpPr>
          <p:nvPr>
            <p:ph type="subTitle" idx="1"/>
          </p:nvPr>
        </p:nvSpPr>
        <p:spPr>
          <a:xfrm>
            <a:off x="581194" y="2286001"/>
            <a:ext cx="10993546" cy="799766"/>
          </a:xfrm>
        </p:spPr>
        <p:txBody>
          <a:bodyPr>
            <a:normAutofit lnSpcReduction="10000"/>
          </a:bodyPr>
          <a:lstStyle/>
          <a:p>
            <a:pPr algn="ctr"/>
            <a:r>
              <a:rPr lang="en-US" sz="2400" dirty="0"/>
              <a:t>Do you have the ability to incorporate a simple Experiential Learning project?</a:t>
            </a:r>
          </a:p>
        </p:txBody>
      </p:sp>
    </p:spTree>
    <p:extLst>
      <p:ext uri="{BB962C8B-B14F-4D97-AF65-F5344CB8AC3E}">
        <p14:creationId xmlns:p14="http://schemas.microsoft.com/office/powerpoint/2010/main" val="1202416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FD5326-9F0A-481B-8415-14B6BFB85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268CD7-AFA8-49FF-8494-036157361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0897FCD-4816-4E4A-A524-078453D87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2ED953D6-5A73-4461-BB18-1E759E7A6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F745066D-EBB6-4913-8587-B2BC1B5A2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04F8563-28DF-48BA-A3A4-1FB2E031C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TextBox 1">
            <a:extLst>
              <a:ext uri="{FF2B5EF4-FFF2-40B4-BE49-F238E27FC236}">
                <a16:creationId xmlns:a16="http://schemas.microsoft.com/office/drawing/2014/main" id="{F66F9F27-C580-46C5-91EB-AE14FEB145DB}"/>
              </a:ext>
            </a:extLst>
          </p:cNvPr>
          <p:cNvGraphicFramePr/>
          <p:nvPr>
            <p:extLst>
              <p:ext uri="{D42A27DB-BD31-4B8C-83A1-F6EECF244321}">
                <p14:modId xmlns:p14="http://schemas.microsoft.com/office/powerpoint/2010/main" val="1161598155"/>
              </p:ext>
            </p:extLst>
          </p:nvPr>
        </p:nvGraphicFramePr>
        <p:xfrm>
          <a:off x="447817" y="689211"/>
          <a:ext cx="11275610" cy="4510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C0C42D18-6EA9-44DE-927A-607F11F9779A}"/>
              </a:ext>
            </a:extLst>
          </p:cNvPr>
          <p:cNvSpPr/>
          <p:nvPr/>
        </p:nvSpPr>
        <p:spPr>
          <a:xfrm>
            <a:off x="314833" y="5474152"/>
            <a:ext cx="3835021" cy="769441"/>
          </a:xfrm>
          <a:prstGeom prst="rect">
            <a:avLst/>
          </a:prstGeom>
        </p:spPr>
        <p:txBody>
          <a:bodyPr wrap="square">
            <a:spAutoFit/>
          </a:bodyPr>
          <a:lstStyle/>
          <a:p>
            <a:pPr algn="ctr"/>
            <a:r>
              <a:rPr lang="en-US" sz="4400" dirty="0">
                <a:solidFill>
                  <a:schemeClr val="accent2">
                    <a:lumMod val="20000"/>
                    <a:lumOff val="80000"/>
                  </a:schemeClr>
                </a:solidFill>
              </a:rPr>
              <a:t>This is how…</a:t>
            </a:r>
          </a:p>
        </p:txBody>
      </p:sp>
    </p:spTree>
    <p:extLst>
      <p:ext uri="{BB962C8B-B14F-4D97-AF65-F5344CB8AC3E}">
        <p14:creationId xmlns:p14="http://schemas.microsoft.com/office/powerpoint/2010/main" val="44265204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8629</TotalTime>
  <Words>2256</Words>
  <Application>Microsoft Office PowerPoint</Application>
  <PresentationFormat>Widescreen</PresentationFormat>
  <Paragraphs>219</Paragraphs>
  <Slides>24</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Gill Sans MT</vt:lpstr>
      <vt:lpstr>LibreFrank</vt:lpstr>
      <vt:lpstr>Roboto Slab</vt:lpstr>
      <vt:lpstr>Wingdings 2</vt:lpstr>
      <vt:lpstr>Dividend</vt:lpstr>
      <vt:lpstr>EL Assessment: Find the Opportunity in What You Already Do</vt:lpstr>
      <vt:lpstr> </vt:lpstr>
      <vt:lpstr>National Society For Experiential Education (NSEE):   Principles of Best Practice in Experiential Education </vt:lpstr>
      <vt:lpstr>The Experiential Learning Model (5-step cycle):    Experience, Share, Process, Generalize, and Apply.</vt:lpstr>
      <vt:lpstr>-To bring EL into better partnership with the bedrock of academic rigor (reading, thinking, writing, and reflection) in an effort to serve students more effectively.  -To support and engage students, faculty, and community partners in meeting the challenges of preparing students for twenty-first century workforce demands </vt:lpstr>
      <vt:lpstr>What do we want to do</vt:lpstr>
      <vt:lpstr>SLU QEP ASSESSMENT Plan</vt:lpstr>
      <vt:lpstr>LET’s ASSESS!</vt:lpstr>
      <vt:lpstr>PowerPoint Presentation</vt:lpstr>
      <vt:lpstr>Goals Students need to meet:    Look to Learner outcomes/Course Objectives</vt:lpstr>
      <vt:lpstr>PowerPoint Presentation</vt:lpstr>
      <vt:lpstr>Part One  Assessment:  Were Learner outcomes/Course Objectives Met? Did they learn?</vt:lpstr>
      <vt:lpstr>PowerPoint Presentation</vt:lpstr>
      <vt:lpstr>PowerPoint Presentation</vt:lpstr>
      <vt:lpstr>PowerPoint Presentation</vt:lpstr>
      <vt:lpstr>PowerPoint Presentation</vt:lpstr>
      <vt:lpstr>PowerPoint Presentation</vt:lpstr>
      <vt:lpstr>Find Part Two:    assess for Weakness</vt:lpstr>
      <vt:lpstr>Finding a New Activity The   old   vs.   the   cool</vt:lpstr>
      <vt:lpstr>OPEN DISCUSSION</vt:lpstr>
      <vt:lpstr>APPLY to course or Lesson</vt:lpstr>
      <vt:lpstr>Reflection </vt:lpstr>
      <vt:lpstr>NOW WHAT?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Assessment: Find the Opportunity in What You Already Do</dc:title>
  <dc:creator>Jamie Tubbs</dc:creator>
  <cp:lastModifiedBy>Jamie Tubbs</cp:lastModifiedBy>
  <cp:revision>1</cp:revision>
  <dcterms:created xsi:type="dcterms:W3CDTF">2019-03-28T20:32:34Z</dcterms:created>
  <dcterms:modified xsi:type="dcterms:W3CDTF">2019-04-03T20:21:42Z</dcterms:modified>
</cp:coreProperties>
</file>