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98" r:id="rId5"/>
    <p:sldId id="294" r:id="rId6"/>
    <p:sldId id="261" r:id="rId7"/>
    <p:sldId id="260" r:id="rId8"/>
    <p:sldId id="295" r:id="rId9"/>
    <p:sldId id="296" r:id="rId10"/>
    <p:sldId id="297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3" r:id="rId22"/>
    <p:sldId id="274" r:id="rId23"/>
    <p:sldId id="275" r:id="rId24"/>
    <p:sldId id="276" r:id="rId25"/>
    <p:sldId id="277" r:id="rId26"/>
    <p:sldId id="272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5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632"/>
    <a:srgbClr val="185632"/>
    <a:srgbClr val="FFC629"/>
    <a:srgbClr val="FEC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/>
    <p:restoredTop sz="82222" autoAdjust="0"/>
  </p:normalViewPr>
  <p:slideViewPr>
    <p:cSldViewPr snapToGrid="0" snapToObjects="1" showGuides="1">
      <p:cViewPr varScale="1">
        <p:scale>
          <a:sx n="94" d="100"/>
          <a:sy n="94" d="100"/>
        </p:scale>
        <p:origin x="942" y="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5847F-7823-3F4B-8320-4BA531F19DBD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FCBA0E-1298-A44B-A7A8-6571EDEBC0AA}">
      <dgm:prSet phldrT="[Text]"/>
      <dgm:spPr>
        <a:solidFill>
          <a:srgbClr val="FEC52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 Travel Policy </a:t>
          </a:r>
        </a:p>
        <a:p>
          <a:r>
            <a:rPr lang="en-US" dirty="0">
              <a:solidFill>
                <a:schemeClr val="tx1"/>
              </a:solidFill>
            </a:rPr>
            <a:t>(PPM-49)</a:t>
          </a:r>
        </a:p>
      </dgm:t>
    </dgm:pt>
    <dgm:pt modelId="{F8A4E701-3550-834F-B6EE-C757816C1719}" type="parTrans" cxnId="{EA94BFBA-2E63-B244-AE8C-6A837D29A36B}">
      <dgm:prSet/>
      <dgm:spPr/>
      <dgm:t>
        <a:bodyPr/>
        <a:lstStyle/>
        <a:p>
          <a:endParaRPr lang="en-US"/>
        </a:p>
      </dgm:t>
    </dgm:pt>
    <dgm:pt modelId="{D80BC104-7E45-6143-87BE-247DB8FA0BF0}" type="sibTrans" cxnId="{EA94BFBA-2E63-B244-AE8C-6A837D29A36B}">
      <dgm:prSet/>
      <dgm:spPr/>
      <dgm:t>
        <a:bodyPr/>
        <a:lstStyle/>
        <a:p>
          <a:endParaRPr lang="en-US"/>
        </a:p>
      </dgm:t>
    </dgm:pt>
    <dgm:pt modelId="{C1EA109A-D6AD-6242-8F67-F3D481AE3F24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Includes state travel regulations</a:t>
          </a:r>
        </a:p>
      </dgm:t>
    </dgm:pt>
    <dgm:pt modelId="{66C985EB-0848-6B4E-92E6-F049AA0F4691}" type="parTrans" cxnId="{FCC1C097-FAE8-604C-B633-5D4ADC772777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78EA96B-7686-8941-AB61-22965BBA8738}" type="sibTrans" cxnId="{FCC1C097-FAE8-604C-B633-5D4ADC772777}">
      <dgm:prSet/>
      <dgm:spPr/>
      <dgm:t>
        <a:bodyPr/>
        <a:lstStyle/>
        <a:p>
          <a:endParaRPr lang="en-US"/>
        </a:p>
      </dgm:t>
    </dgm:pt>
    <dgm:pt modelId="{FCAD6CB6-CBC1-044A-AB50-137F6293E06E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Controller’s Office &amp; State Travel website for more information</a:t>
          </a:r>
        </a:p>
      </dgm:t>
    </dgm:pt>
    <dgm:pt modelId="{FBA8FA34-D922-F34F-891C-304563DA49E3}" type="parTrans" cxnId="{7F7869FA-A090-194A-BE4A-5A8EB0A09509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FC03F37-3D50-6C43-A09D-2E266D69E5E2}" type="sibTrans" cxnId="{7F7869FA-A090-194A-BE4A-5A8EB0A09509}">
      <dgm:prSet/>
      <dgm:spPr/>
      <dgm:t>
        <a:bodyPr/>
        <a:lstStyle/>
        <a:p>
          <a:endParaRPr lang="en-US"/>
        </a:p>
      </dgm:t>
    </dgm:pt>
    <dgm:pt modelId="{5636A7BF-CD49-5845-95A9-F62414D57F6C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Updates are sent through Faculty/Staff Notices</a:t>
          </a:r>
        </a:p>
      </dgm:t>
    </dgm:pt>
    <dgm:pt modelId="{97111B9C-7614-364C-B44A-E4D54D994820}" type="parTrans" cxnId="{74678367-F455-094D-B029-F4DF4DE40FEA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B9C59B0-3649-A74F-95DB-66D8D4490BB3}" type="sibTrans" cxnId="{74678367-F455-094D-B029-F4DF4DE40FEA}">
      <dgm:prSet/>
      <dgm:spPr/>
      <dgm:t>
        <a:bodyPr/>
        <a:lstStyle/>
        <a:p>
          <a:endParaRPr lang="en-US"/>
        </a:p>
      </dgm:t>
    </dgm:pt>
    <dgm:pt modelId="{BCF15C25-5F2C-7442-BED5-9BEBD0098449}" type="pres">
      <dgm:prSet presAssocID="{6D15847F-7823-3F4B-8320-4BA531F19DB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A9F4BB-BFE0-C249-B2CC-8F27A7A1BE36}" type="pres">
      <dgm:prSet presAssocID="{95FCBA0E-1298-A44B-A7A8-6571EDEBC0AA}" presName="root1" presStyleCnt="0"/>
      <dgm:spPr/>
    </dgm:pt>
    <dgm:pt modelId="{F55C9B7C-16FA-4F4B-9C4A-23D2502CF7CF}" type="pres">
      <dgm:prSet presAssocID="{95FCBA0E-1298-A44B-A7A8-6571EDEBC0AA}" presName="LevelOneTextNode" presStyleLbl="node0" presStyleIdx="0" presStyleCnt="1" custAng="5400000" custScaleX="116792" custLinFactX="-53838" custLinFactNeighborX="-100000" custLinFactNeighborY="-36832">
        <dgm:presLayoutVars>
          <dgm:chPref val="3"/>
        </dgm:presLayoutVars>
      </dgm:prSet>
      <dgm:spPr/>
    </dgm:pt>
    <dgm:pt modelId="{1074C0C6-C4A9-F74C-9D4E-36B9DF16CBFF}" type="pres">
      <dgm:prSet presAssocID="{95FCBA0E-1298-A44B-A7A8-6571EDEBC0AA}" presName="level2hierChild" presStyleCnt="0"/>
      <dgm:spPr/>
    </dgm:pt>
    <dgm:pt modelId="{633E8EC7-3012-4A4E-9DF9-4D29FD588E2A}" type="pres">
      <dgm:prSet presAssocID="{66C985EB-0848-6B4E-92E6-F049AA0F4691}" presName="conn2-1" presStyleLbl="parChTrans1D2" presStyleIdx="0" presStyleCnt="3"/>
      <dgm:spPr/>
    </dgm:pt>
    <dgm:pt modelId="{F624E101-1EEC-A348-918C-3045A397A66D}" type="pres">
      <dgm:prSet presAssocID="{66C985EB-0848-6B4E-92E6-F049AA0F4691}" presName="connTx" presStyleLbl="parChTrans1D2" presStyleIdx="0" presStyleCnt="3"/>
      <dgm:spPr/>
    </dgm:pt>
    <dgm:pt modelId="{39549D57-896E-C745-8434-EED0FEE2D186}" type="pres">
      <dgm:prSet presAssocID="{C1EA109A-D6AD-6242-8F67-F3D481AE3F24}" presName="root2" presStyleCnt="0"/>
      <dgm:spPr/>
    </dgm:pt>
    <dgm:pt modelId="{9BCD81BB-F3C6-7843-84E0-8B3C6E7B5F6E}" type="pres">
      <dgm:prSet presAssocID="{C1EA109A-D6AD-6242-8F67-F3D481AE3F24}" presName="LevelTwoTextNode" presStyleLbl="node2" presStyleIdx="0" presStyleCnt="3" custLinFactNeighborX="28024" custLinFactNeighborY="44242">
        <dgm:presLayoutVars>
          <dgm:chPref val="3"/>
        </dgm:presLayoutVars>
      </dgm:prSet>
      <dgm:spPr/>
    </dgm:pt>
    <dgm:pt modelId="{CE6B4C65-34EE-9146-A61C-144D9FDC6A67}" type="pres">
      <dgm:prSet presAssocID="{C1EA109A-D6AD-6242-8F67-F3D481AE3F24}" presName="level3hierChild" presStyleCnt="0"/>
      <dgm:spPr/>
    </dgm:pt>
    <dgm:pt modelId="{8652587D-240D-FB4B-B3FA-2E11C2FC2828}" type="pres">
      <dgm:prSet presAssocID="{FBA8FA34-D922-F34F-891C-304563DA49E3}" presName="conn2-1" presStyleLbl="parChTrans1D2" presStyleIdx="1" presStyleCnt="3"/>
      <dgm:spPr/>
    </dgm:pt>
    <dgm:pt modelId="{62926AC5-278A-0749-B450-BE47463524CB}" type="pres">
      <dgm:prSet presAssocID="{FBA8FA34-D922-F34F-891C-304563DA49E3}" presName="connTx" presStyleLbl="parChTrans1D2" presStyleIdx="1" presStyleCnt="3"/>
      <dgm:spPr/>
    </dgm:pt>
    <dgm:pt modelId="{AB1AB588-5B59-924B-AADB-F80DCA7D32AB}" type="pres">
      <dgm:prSet presAssocID="{FCAD6CB6-CBC1-044A-AB50-137F6293E06E}" presName="root2" presStyleCnt="0"/>
      <dgm:spPr/>
    </dgm:pt>
    <dgm:pt modelId="{B79E0DE7-E0A5-FD4D-BB00-CEAAB970682D}" type="pres">
      <dgm:prSet presAssocID="{FCAD6CB6-CBC1-044A-AB50-137F6293E06E}" presName="LevelTwoTextNode" presStyleLbl="node2" presStyleIdx="1" presStyleCnt="3" custLinFactNeighborX="4737" custLinFactNeighborY="39846">
        <dgm:presLayoutVars>
          <dgm:chPref val="3"/>
        </dgm:presLayoutVars>
      </dgm:prSet>
      <dgm:spPr/>
    </dgm:pt>
    <dgm:pt modelId="{00957743-EA46-154A-A891-0CBCB4D24650}" type="pres">
      <dgm:prSet presAssocID="{FCAD6CB6-CBC1-044A-AB50-137F6293E06E}" presName="level3hierChild" presStyleCnt="0"/>
      <dgm:spPr/>
    </dgm:pt>
    <dgm:pt modelId="{5ECEAF27-5482-6144-A218-D5FB96133079}" type="pres">
      <dgm:prSet presAssocID="{97111B9C-7614-364C-B44A-E4D54D994820}" presName="conn2-1" presStyleLbl="parChTrans1D2" presStyleIdx="2" presStyleCnt="3"/>
      <dgm:spPr/>
    </dgm:pt>
    <dgm:pt modelId="{815D7D81-E84B-2D4A-807B-7A9182F7DBD3}" type="pres">
      <dgm:prSet presAssocID="{97111B9C-7614-364C-B44A-E4D54D994820}" presName="connTx" presStyleLbl="parChTrans1D2" presStyleIdx="2" presStyleCnt="3"/>
      <dgm:spPr/>
    </dgm:pt>
    <dgm:pt modelId="{59A13629-4660-D245-B860-68C665F2620B}" type="pres">
      <dgm:prSet presAssocID="{5636A7BF-CD49-5845-95A9-F62414D57F6C}" presName="root2" presStyleCnt="0"/>
      <dgm:spPr/>
    </dgm:pt>
    <dgm:pt modelId="{874D3CB6-F308-7A4C-9760-30DD5236E012}" type="pres">
      <dgm:prSet presAssocID="{5636A7BF-CD49-5845-95A9-F62414D57F6C}" presName="LevelTwoTextNode" presStyleLbl="node2" presStyleIdx="2" presStyleCnt="3" custLinFactNeighborX="-8797" custLinFactNeighborY="61039">
        <dgm:presLayoutVars>
          <dgm:chPref val="3"/>
        </dgm:presLayoutVars>
      </dgm:prSet>
      <dgm:spPr/>
    </dgm:pt>
    <dgm:pt modelId="{E2895DC5-8ADE-D644-9029-116E23B9001A}" type="pres">
      <dgm:prSet presAssocID="{5636A7BF-CD49-5845-95A9-F62414D57F6C}" presName="level3hierChild" presStyleCnt="0"/>
      <dgm:spPr/>
    </dgm:pt>
  </dgm:ptLst>
  <dgm:cxnLst>
    <dgm:cxn modelId="{56A37416-AB0C-8846-8D5B-79A999FD9F21}" type="presOf" srcId="{5636A7BF-CD49-5845-95A9-F62414D57F6C}" destId="{874D3CB6-F308-7A4C-9760-30DD5236E012}" srcOrd="0" destOrd="0" presId="urn:microsoft.com/office/officeart/2008/layout/HorizontalMultiLevelHierarchy"/>
    <dgm:cxn modelId="{798A981B-D7F4-4045-A65F-2BFED7AB46CB}" type="presOf" srcId="{C1EA109A-D6AD-6242-8F67-F3D481AE3F24}" destId="{9BCD81BB-F3C6-7843-84E0-8B3C6E7B5F6E}" srcOrd="0" destOrd="0" presId="urn:microsoft.com/office/officeart/2008/layout/HorizontalMultiLevelHierarchy"/>
    <dgm:cxn modelId="{03196F34-F3FC-AD44-9776-C1152AB3407D}" type="presOf" srcId="{FBA8FA34-D922-F34F-891C-304563DA49E3}" destId="{62926AC5-278A-0749-B450-BE47463524CB}" srcOrd="1" destOrd="0" presId="urn:microsoft.com/office/officeart/2008/layout/HorizontalMultiLevelHierarchy"/>
    <dgm:cxn modelId="{B30FD641-44E8-3E4F-BF46-03A0F60E85F3}" type="presOf" srcId="{95FCBA0E-1298-A44B-A7A8-6571EDEBC0AA}" destId="{F55C9B7C-16FA-4F4B-9C4A-23D2502CF7CF}" srcOrd="0" destOrd="0" presId="urn:microsoft.com/office/officeart/2008/layout/HorizontalMultiLevelHierarchy"/>
    <dgm:cxn modelId="{74678367-F455-094D-B029-F4DF4DE40FEA}" srcId="{95FCBA0E-1298-A44B-A7A8-6571EDEBC0AA}" destId="{5636A7BF-CD49-5845-95A9-F62414D57F6C}" srcOrd="2" destOrd="0" parTransId="{97111B9C-7614-364C-B44A-E4D54D994820}" sibTransId="{4B9C59B0-3649-A74F-95DB-66D8D4490BB3}"/>
    <dgm:cxn modelId="{5593D47A-5102-A543-B6BB-AE4C058EBE81}" type="presOf" srcId="{97111B9C-7614-364C-B44A-E4D54D994820}" destId="{5ECEAF27-5482-6144-A218-D5FB96133079}" srcOrd="0" destOrd="0" presId="urn:microsoft.com/office/officeart/2008/layout/HorizontalMultiLevelHierarchy"/>
    <dgm:cxn modelId="{FCC1C097-FAE8-604C-B633-5D4ADC772777}" srcId="{95FCBA0E-1298-A44B-A7A8-6571EDEBC0AA}" destId="{C1EA109A-D6AD-6242-8F67-F3D481AE3F24}" srcOrd="0" destOrd="0" parTransId="{66C985EB-0848-6B4E-92E6-F049AA0F4691}" sibTransId="{F78EA96B-7686-8941-AB61-22965BBA8738}"/>
    <dgm:cxn modelId="{EA94BFBA-2E63-B244-AE8C-6A837D29A36B}" srcId="{6D15847F-7823-3F4B-8320-4BA531F19DBD}" destId="{95FCBA0E-1298-A44B-A7A8-6571EDEBC0AA}" srcOrd="0" destOrd="0" parTransId="{F8A4E701-3550-834F-B6EE-C757816C1719}" sibTransId="{D80BC104-7E45-6143-87BE-247DB8FA0BF0}"/>
    <dgm:cxn modelId="{0C8DFFBB-EA1E-7045-9BAE-22C33C6FDF27}" type="presOf" srcId="{66C985EB-0848-6B4E-92E6-F049AA0F4691}" destId="{F624E101-1EEC-A348-918C-3045A397A66D}" srcOrd="1" destOrd="0" presId="urn:microsoft.com/office/officeart/2008/layout/HorizontalMultiLevelHierarchy"/>
    <dgm:cxn modelId="{2F7A6AC3-B5E0-CC4E-9A89-A941F52C7943}" type="presOf" srcId="{6D15847F-7823-3F4B-8320-4BA531F19DBD}" destId="{BCF15C25-5F2C-7442-BED5-9BEBD0098449}" srcOrd="0" destOrd="0" presId="urn:microsoft.com/office/officeart/2008/layout/HorizontalMultiLevelHierarchy"/>
    <dgm:cxn modelId="{891B03DA-5F72-4343-9F7A-EA16A762F59B}" type="presOf" srcId="{FBA8FA34-D922-F34F-891C-304563DA49E3}" destId="{8652587D-240D-FB4B-B3FA-2E11C2FC2828}" srcOrd="0" destOrd="0" presId="urn:microsoft.com/office/officeart/2008/layout/HorizontalMultiLevelHierarchy"/>
    <dgm:cxn modelId="{E49C6FE1-3B79-5340-9502-A8BB8513F4BF}" type="presOf" srcId="{FCAD6CB6-CBC1-044A-AB50-137F6293E06E}" destId="{B79E0DE7-E0A5-FD4D-BB00-CEAAB970682D}" srcOrd="0" destOrd="0" presId="urn:microsoft.com/office/officeart/2008/layout/HorizontalMultiLevelHierarchy"/>
    <dgm:cxn modelId="{28F3FDE5-C08F-2547-979A-1316968E5FEB}" type="presOf" srcId="{97111B9C-7614-364C-B44A-E4D54D994820}" destId="{815D7D81-E84B-2D4A-807B-7A9182F7DBD3}" srcOrd="1" destOrd="0" presId="urn:microsoft.com/office/officeart/2008/layout/HorizontalMultiLevelHierarchy"/>
    <dgm:cxn modelId="{AB92D6F2-D894-E648-865B-7DC09F97FC6E}" type="presOf" srcId="{66C985EB-0848-6B4E-92E6-F049AA0F4691}" destId="{633E8EC7-3012-4A4E-9DF9-4D29FD588E2A}" srcOrd="0" destOrd="0" presId="urn:microsoft.com/office/officeart/2008/layout/HorizontalMultiLevelHierarchy"/>
    <dgm:cxn modelId="{7F7869FA-A090-194A-BE4A-5A8EB0A09509}" srcId="{95FCBA0E-1298-A44B-A7A8-6571EDEBC0AA}" destId="{FCAD6CB6-CBC1-044A-AB50-137F6293E06E}" srcOrd="1" destOrd="0" parTransId="{FBA8FA34-D922-F34F-891C-304563DA49E3}" sibTransId="{5FC03F37-3D50-6C43-A09D-2E266D69E5E2}"/>
    <dgm:cxn modelId="{9AD14641-AD2A-1349-9D28-EA7808DB48DD}" type="presParOf" srcId="{BCF15C25-5F2C-7442-BED5-9BEBD0098449}" destId="{55A9F4BB-BFE0-C249-B2CC-8F27A7A1BE36}" srcOrd="0" destOrd="0" presId="urn:microsoft.com/office/officeart/2008/layout/HorizontalMultiLevelHierarchy"/>
    <dgm:cxn modelId="{90719852-8952-D847-9F93-66020E960EEC}" type="presParOf" srcId="{55A9F4BB-BFE0-C249-B2CC-8F27A7A1BE36}" destId="{F55C9B7C-16FA-4F4B-9C4A-23D2502CF7CF}" srcOrd="0" destOrd="0" presId="urn:microsoft.com/office/officeart/2008/layout/HorizontalMultiLevelHierarchy"/>
    <dgm:cxn modelId="{655A9AA4-8F01-E24E-B035-AA81751852C6}" type="presParOf" srcId="{55A9F4BB-BFE0-C249-B2CC-8F27A7A1BE36}" destId="{1074C0C6-C4A9-F74C-9D4E-36B9DF16CBFF}" srcOrd="1" destOrd="0" presId="urn:microsoft.com/office/officeart/2008/layout/HorizontalMultiLevelHierarchy"/>
    <dgm:cxn modelId="{FF842C36-1F11-2340-A9A5-54422B2751CB}" type="presParOf" srcId="{1074C0C6-C4A9-F74C-9D4E-36B9DF16CBFF}" destId="{633E8EC7-3012-4A4E-9DF9-4D29FD588E2A}" srcOrd="0" destOrd="0" presId="urn:microsoft.com/office/officeart/2008/layout/HorizontalMultiLevelHierarchy"/>
    <dgm:cxn modelId="{D117E9F9-BDD7-9D43-A2C9-605D4043062C}" type="presParOf" srcId="{633E8EC7-3012-4A4E-9DF9-4D29FD588E2A}" destId="{F624E101-1EEC-A348-918C-3045A397A66D}" srcOrd="0" destOrd="0" presId="urn:microsoft.com/office/officeart/2008/layout/HorizontalMultiLevelHierarchy"/>
    <dgm:cxn modelId="{96200976-77D0-DF4B-B40F-071B6505E88B}" type="presParOf" srcId="{1074C0C6-C4A9-F74C-9D4E-36B9DF16CBFF}" destId="{39549D57-896E-C745-8434-EED0FEE2D186}" srcOrd="1" destOrd="0" presId="urn:microsoft.com/office/officeart/2008/layout/HorizontalMultiLevelHierarchy"/>
    <dgm:cxn modelId="{E8687A74-4050-7B4B-98D6-F6D0305FC9A7}" type="presParOf" srcId="{39549D57-896E-C745-8434-EED0FEE2D186}" destId="{9BCD81BB-F3C6-7843-84E0-8B3C6E7B5F6E}" srcOrd="0" destOrd="0" presId="urn:microsoft.com/office/officeart/2008/layout/HorizontalMultiLevelHierarchy"/>
    <dgm:cxn modelId="{B3780264-9EE0-2849-BC9F-F3E7B28FD0AF}" type="presParOf" srcId="{39549D57-896E-C745-8434-EED0FEE2D186}" destId="{CE6B4C65-34EE-9146-A61C-144D9FDC6A67}" srcOrd="1" destOrd="0" presId="urn:microsoft.com/office/officeart/2008/layout/HorizontalMultiLevelHierarchy"/>
    <dgm:cxn modelId="{CB8EA03B-6E7D-3F4A-BAF6-9759F22E7231}" type="presParOf" srcId="{1074C0C6-C4A9-F74C-9D4E-36B9DF16CBFF}" destId="{8652587D-240D-FB4B-B3FA-2E11C2FC2828}" srcOrd="2" destOrd="0" presId="urn:microsoft.com/office/officeart/2008/layout/HorizontalMultiLevelHierarchy"/>
    <dgm:cxn modelId="{E470248F-025E-5541-8C0A-EC91B4E9DEC6}" type="presParOf" srcId="{8652587D-240D-FB4B-B3FA-2E11C2FC2828}" destId="{62926AC5-278A-0749-B450-BE47463524CB}" srcOrd="0" destOrd="0" presId="urn:microsoft.com/office/officeart/2008/layout/HorizontalMultiLevelHierarchy"/>
    <dgm:cxn modelId="{0FE8ED0F-A12F-C946-800B-6DEEF4B83714}" type="presParOf" srcId="{1074C0C6-C4A9-F74C-9D4E-36B9DF16CBFF}" destId="{AB1AB588-5B59-924B-AADB-F80DCA7D32AB}" srcOrd="3" destOrd="0" presId="urn:microsoft.com/office/officeart/2008/layout/HorizontalMultiLevelHierarchy"/>
    <dgm:cxn modelId="{2A63AEB2-F9F5-844A-9062-6B672BC0AF08}" type="presParOf" srcId="{AB1AB588-5B59-924B-AADB-F80DCA7D32AB}" destId="{B79E0DE7-E0A5-FD4D-BB00-CEAAB970682D}" srcOrd="0" destOrd="0" presId="urn:microsoft.com/office/officeart/2008/layout/HorizontalMultiLevelHierarchy"/>
    <dgm:cxn modelId="{75AA2D22-1905-0745-A22E-CBB98D1A95A1}" type="presParOf" srcId="{AB1AB588-5B59-924B-AADB-F80DCA7D32AB}" destId="{00957743-EA46-154A-A891-0CBCB4D24650}" srcOrd="1" destOrd="0" presId="urn:microsoft.com/office/officeart/2008/layout/HorizontalMultiLevelHierarchy"/>
    <dgm:cxn modelId="{18FD6417-B929-ED47-AF1F-6D7A7DB0E06A}" type="presParOf" srcId="{1074C0C6-C4A9-F74C-9D4E-36B9DF16CBFF}" destId="{5ECEAF27-5482-6144-A218-D5FB96133079}" srcOrd="4" destOrd="0" presId="urn:microsoft.com/office/officeart/2008/layout/HorizontalMultiLevelHierarchy"/>
    <dgm:cxn modelId="{74168156-B20A-0F4F-9290-A3988315C898}" type="presParOf" srcId="{5ECEAF27-5482-6144-A218-D5FB96133079}" destId="{815D7D81-E84B-2D4A-807B-7A9182F7DBD3}" srcOrd="0" destOrd="0" presId="urn:microsoft.com/office/officeart/2008/layout/HorizontalMultiLevelHierarchy"/>
    <dgm:cxn modelId="{A6BC4CCF-04F2-CE46-ABDB-659C8DD49F92}" type="presParOf" srcId="{1074C0C6-C4A9-F74C-9D4E-36B9DF16CBFF}" destId="{59A13629-4660-D245-B860-68C665F2620B}" srcOrd="5" destOrd="0" presId="urn:microsoft.com/office/officeart/2008/layout/HorizontalMultiLevelHierarchy"/>
    <dgm:cxn modelId="{66B30A4C-70FC-2A4F-BD6B-F89635D3DB81}" type="presParOf" srcId="{59A13629-4660-D245-B860-68C665F2620B}" destId="{874D3CB6-F308-7A4C-9760-30DD5236E012}" srcOrd="0" destOrd="0" presId="urn:microsoft.com/office/officeart/2008/layout/HorizontalMultiLevelHierarchy"/>
    <dgm:cxn modelId="{09E59F4B-C819-F442-86EA-DE5A5C5D7F02}" type="presParOf" srcId="{59A13629-4660-D245-B860-68C665F2620B}" destId="{E2895DC5-8ADE-D644-9029-116E23B900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26FBDF-082A-4A40-A087-F830113F4FC2}" type="doc">
      <dgm:prSet loTypeId="urn:microsoft.com/office/officeart/2005/8/layout/hierarchy4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60B6273-D2ED-964A-8AC8-1B52A5A89F51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Miscellaneous Items</a:t>
          </a:r>
        </a:p>
      </dgm:t>
    </dgm:pt>
    <dgm:pt modelId="{81D8A647-D1F1-7544-BE47-36EC48F89CF4}" type="parTrans" cxnId="{C247FC34-5124-D148-9078-95EFA11D425B}">
      <dgm:prSet/>
      <dgm:spPr/>
      <dgm:t>
        <a:bodyPr/>
        <a:lstStyle/>
        <a:p>
          <a:endParaRPr lang="en-US"/>
        </a:p>
      </dgm:t>
    </dgm:pt>
    <dgm:pt modelId="{2C098329-7076-2E46-AC64-86559E886661}" type="sibTrans" cxnId="{C247FC34-5124-D148-9078-95EFA11D425B}">
      <dgm:prSet/>
      <dgm:spPr/>
      <dgm:t>
        <a:bodyPr/>
        <a:lstStyle/>
        <a:p>
          <a:endParaRPr lang="en-US"/>
        </a:p>
      </dgm:t>
    </dgm:pt>
    <dgm:pt modelId="{2D90F18F-FB84-AA44-83B6-45D9DB14CEFC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Registration Fees</a:t>
          </a:r>
        </a:p>
      </dgm:t>
    </dgm:pt>
    <dgm:pt modelId="{2AFA75B1-1684-444C-ADCF-BDFF7A64AAC8}" type="parTrans" cxnId="{B5AD6890-56C1-FC46-AB61-2E613C2FCF9E}">
      <dgm:prSet/>
      <dgm:spPr/>
      <dgm:t>
        <a:bodyPr/>
        <a:lstStyle/>
        <a:p>
          <a:endParaRPr lang="en-US"/>
        </a:p>
      </dgm:t>
    </dgm:pt>
    <dgm:pt modelId="{B05DA519-8AB1-1247-89BE-58A11DCB0162}" type="sibTrans" cxnId="{B5AD6890-56C1-FC46-AB61-2E613C2FCF9E}">
      <dgm:prSet/>
      <dgm:spPr/>
      <dgm:t>
        <a:bodyPr/>
        <a:lstStyle/>
        <a:p>
          <a:endParaRPr lang="en-US"/>
        </a:p>
      </dgm:t>
    </dgm:pt>
    <dgm:pt modelId="{998A6FF5-419E-9E4D-8AD5-751E4EC52A6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PCARD or personal card with reimbursement</a:t>
          </a:r>
        </a:p>
      </dgm:t>
    </dgm:pt>
    <dgm:pt modelId="{7A671996-94CC-F947-9BF4-715517B519C2}" type="parTrans" cxnId="{DCC29BDF-0AA2-8343-A689-946DD3D88CDC}">
      <dgm:prSet/>
      <dgm:spPr/>
      <dgm:t>
        <a:bodyPr/>
        <a:lstStyle/>
        <a:p>
          <a:endParaRPr lang="en-US"/>
        </a:p>
      </dgm:t>
    </dgm:pt>
    <dgm:pt modelId="{5EDF4EFD-E94C-F84B-BDF8-88F6C32A1267}" type="sibTrans" cxnId="{DCC29BDF-0AA2-8343-A689-946DD3D88CDC}">
      <dgm:prSet/>
      <dgm:spPr/>
      <dgm:t>
        <a:bodyPr/>
        <a:lstStyle/>
        <a:p>
          <a:endParaRPr lang="en-US"/>
        </a:p>
      </dgm:t>
    </dgm:pt>
    <dgm:pt modelId="{2906C771-3A63-1E4C-B7A5-B6B5CBB709DB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Membership Fees</a:t>
          </a:r>
        </a:p>
      </dgm:t>
    </dgm:pt>
    <dgm:pt modelId="{8021DC56-6534-7549-B347-A96806D40E4F}" type="parTrans" cxnId="{E27ADC7D-00F2-824D-91D2-8752028A3C52}">
      <dgm:prSet/>
      <dgm:spPr/>
      <dgm:t>
        <a:bodyPr/>
        <a:lstStyle/>
        <a:p>
          <a:endParaRPr lang="en-US"/>
        </a:p>
      </dgm:t>
    </dgm:pt>
    <dgm:pt modelId="{531BDE0D-5D7F-684D-B2E3-16B84E07D9CD}" type="sibTrans" cxnId="{E27ADC7D-00F2-824D-91D2-8752028A3C52}">
      <dgm:prSet/>
      <dgm:spPr/>
      <dgm:t>
        <a:bodyPr/>
        <a:lstStyle/>
        <a:p>
          <a:endParaRPr lang="en-US"/>
        </a:p>
      </dgm:t>
    </dgm:pt>
    <dgm:pt modelId="{10B2E3BF-E346-E14D-A2AD-982707A0272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Cannot reimburse through Travel</a:t>
          </a:r>
        </a:p>
      </dgm:t>
    </dgm:pt>
    <dgm:pt modelId="{8ACF1DD2-5028-C54F-9BD0-4743AA3776CC}" type="parTrans" cxnId="{9CA25E4E-D2B8-0447-BFCF-CF98794BC48D}">
      <dgm:prSet/>
      <dgm:spPr/>
      <dgm:t>
        <a:bodyPr/>
        <a:lstStyle/>
        <a:p>
          <a:endParaRPr lang="en-US"/>
        </a:p>
      </dgm:t>
    </dgm:pt>
    <dgm:pt modelId="{6B0DC5B5-C551-9E46-B3AE-20BFBF4D204E}" type="sibTrans" cxnId="{9CA25E4E-D2B8-0447-BFCF-CF98794BC48D}">
      <dgm:prSet/>
      <dgm:spPr/>
      <dgm:t>
        <a:bodyPr/>
        <a:lstStyle/>
        <a:p>
          <a:endParaRPr lang="en-US"/>
        </a:p>
      </dgm:t>
    </dgm:pt>
    <dgm:pt modelId="{94717798-3A24-524A-8568-85D05C849F3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LA State Sales Tax</a:t>
          </a:r>
        </a:p>
      </dgm:t>
    </dgm:pt>
    <dgm:pt modelId="{C59A0F86-2C62-974D-A5A1-13A1247AA063}" type="parTrans" cxnId="{668D3ED9-0FC6-C048-9438-BB4B7C0F1308}">
      <dgm:prSet/>
      <dgm:spPr/>
      <dgm:t>
        <a:bodyPr/>
        <a:lstStyle/>
        <a:p>
          <a:endParaRPr lang="en-US"/>
        </a:p>
      </dgm:t>
    </dgm:pt>
    <dgm:pt modelId="{A50917B7-EC8D-B84D-9A73-27D0129613FF}" type="sibTrans" cxnId="{668D3ED9-0FC6-C048-9438-BB4B7C0F1308}">
      <dgm:prSet/>
      <dgm:spPr/>
      <dgm:t>
        <a:bodyPr/>
        <a:lstStyle/>
        <a:p>
          <a:endParaRPr lang="en-US"/>
        </a:p>
      </dgm:t>
    </dgm:pt>
    <dgm:pt modelId="{F1B1702F-B52E-BB4C-9928-37535A92E97A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Usually not reimbursed</a:t>
          </a:r>
        </a:p>
      </dgm:t>
    </dgm:pt>
    <dgm:pt modelId="{24A83180-F25A-D942-AD0F-6F5B608F93E7}" type="parTrans" cxnId="{2E7CCBF1-44A2-4245-870F-CF94C570C230}">
      <dgm:prSet/>
      <dgm:spPr/>
      <dgm:t>
        <a:bodyPr/>
        <a:lstStyle/>
        <a:p>
          <a:endParaRPr lang="en-US"/>
        </a:p>
      </dgm:t>
    </dgm:pt>
    <dgm:pt modelId="{768180E7-8BB5-724A-8189-ABA5063F5227}" type="sibTrans" cxnId="{2E7CCBF1-44A2-4245-870F-CF94C570C230}">
      <dgm:prSet/>
      <dgm:spPr/>
      <dgm:t>
        <a:bodyPr/>
        <a:lstStyle/>
        <a:p>
          <a:endParaRPr lang="en-US"/>
        </a:p>
      </dgm:t>
    </dgm:pt>
    <dgm:pt modelId="{4C3E6C07-AE99-F04D-8B6B-9B672BDA5D1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Tax Exemption Form</a:t>
          </a:r>
        </a:p>
      </dgm:t>
    </dgm:pt>
    <dgm:pt modelId="{C807B865-581D-0144-AF58-1DD37FBF63DA}" type="parTrans" cxnId="{7360C35C-63EC-5945-801E-EC0D857AE204}">
      <dgm:prSet/>
      <dgm:spPr/>
      <dgm:t>
        <a:bodyPr/>
        <a:lstStyle/>
        <a:p>
          <a:endParaRPr lang="en-US"/>
        </a:p>
      </dgm:t>
    </dgm:pt>
    <dgm:pt modelId="{9378644F-B4CD-3345-9E3A-2C09FE3FFE27}" type="sibTrans" cxnId="{7360C35C-63EC-5945-801E-EC0D857AE204}">
      <dgm:prSet/>
      <dgm:spPr/>
      <dgm:t>
        <a:bodyPr/>
        <a:lstStyle/>
        <a:p>
          <a:endParaRPr lang="en-US"/>
        </a:p>
      </dgm:t>
    </dgm:pt>
    <dgm:pt modelId="{FA63D9C0-A118-5347-9198-8F922BA8556A}" type="pres">
      <dgm:prSet presAssocID="{0C26FBDF-082A-4A40-A087-F830113F4F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E275F9-03BE-D348-BEF8-DA10EABCCE09}" type="pres">
      <dgm:prSet presAssocID="{360B6273-D2ED-964A-8AC8-1B52A5A89F51}" presName="vertOne" presStyleCnt="0"/>
      <dgm:spPr/>
    </dgm:pt>
    <dgm:pt modelId="{731634C9-C171-604C-9F62-BE5AA012C92F}" type="pres">
      <dgm:prSet presAssocID="{360B6273-D2ED-964A-8AC8-1B52A5A89F51}" presName="txOne" presStyleLbl="node0" presStyleIdx="0" presStyleCnt="1">
        <dgm:presLayoutVars>
          <dgm:chPref val="3"/>
        </dgm:presLayoutVars>
      </dgm:prSet>
      <dgm:spPr/>
    </dgm:pt>
    <dgm:pt modelId="{FF4F8F1F-3272-F24A-801B-ED67465FE26B}" type="pres">
      <dgm:prSet presAssocID="{360B6273-D2ED-964A-8AC8-1B52A5A89F51}" presName="parTransOne" presStyleCnt="0"/>
      <dgm:spPr/>
    </dgm:pt>
    <dgm:pt modelId="{61982077-B731-2149-99BC-60DAF943E399}" type="pres">
      <dgm:prSet presAssocID="{360B6273-D2ED-964A-8AC8-1B52A5A89F51}" presName="horzOne" presStyleCnt="0"/>
      <dgm:spPr/>
    </dgm:pt>
    <dgm:pt modelId="{2D3CF1D2-6637-9E4D-A5B9-36C4EBD86A64}" type="pres">
      <dgm:prSet presAssocID="{2D90F18F-FB84-AA44-83B6-45D9DB14CEFC}" presName="vertTwo" presStyleCnt="0"/>
      <dgm:spPr/>
    </dgm:pt>
    <dgm:pt modelId="{59168B83-099E-EC43-A240-64C44ABB4A98}" type="pres">
      <dgm:prSet presAssocID="{2D90F18F-FB84-AA44-83B6-45D9DB14CEFC}" presName="txTwo" presStyleLbl="node2" presStyleIdx="0" presStyleCnt="3">
        <dgm:presLayoutVars>
          <dgm:chPref val="3"/>
        </dgm:presLayoutVars>
      </dgm:prSet>
      <dgm:spPr/>
    </dgm:pt>
    <dgm:pt modelId="{DCC19557-29A2-CE4A-BD2C-EB80B15D818D}" type="pres">
      <dgm:prSet presAssocID="{2D90F18F-FB84-AA44-83B6-45D9DB14CEFC}" presName="parTransTwo" presStyleCnt="0"/>
      <dgm:spPr/>
    </dgm:pt>
    <dgm:pt modelId="{A8E76320-5F2F-BA4F-9CCE-9632E67AE7F6}" type="pres">
      <dgm:prSet presAssocID="{2D90F18F-FB84-AA44-83B6-45D9DB14CEFC}" presName="horzTwo" presStyleCnt="0"/>
      <dgm:spPr/>
    </dgm:pt>
    <dgm:pt modelId="{A7A40484-8ED3-EC40-ADAF-A4321D15518A}" type="pres">
      <dgm:prSet presAssocID="{998A6FF5-419E-9E4D-8AD5-751E4EC52A67}" presName="vertThree" presStyleCnt="0"/>
      <dgm:spPr/>
    </dgm:pt>
    <dgm:pt modelId="{BEB6E5CA-21A6-2E41-B069-DAF48337D138}" type="pres">
      <dgm:prSet presAssocID="{998A6FF5-419E-9E4D-8AD5-751E4EC52A67}" presName="txThree" presStyleLbl="node3" presStyleIdx="0" presStyleCnt="4">
        <dgm:presLayoutVars>
          <dgm:chPref val="3"/>
        </dgm:presLayoutVars>
      </dgm:prSet>
      <dgm:spPr/>
    </dgm:pt>
    <dgm:pt modelId="{78FACAD2-E379-834A-AF28-5FFA0596D97F}" type="pres">
      <dgm:prSet presAssocID="{998A6FF5-419E-9E4D-8AD5-751E4EC52A67}" presName="horzThree" presStyleCnt="0"/>
      <dgm:spPr/>
    </dgm:pt>
    <dgm:pt modelId="{9BB553E3-85D3-084A-B991-EA23E4370111}" type="pres">
      <dgm:prSet presAssocID="{B05DA519-8AB1-1247-89BE-58A11DCB0162}" presName="sibSpaceTwo" presStyleCnt="0"/>
      <dgm:spPr/>
    </dgm:pt>
    <dgm:pt modelId="{036894D5-CEBA-844C-ADC1-B72B5E522435}" type="pres">
      <dgm:prSet presAssocID="{2906C771-3A63-1E4C-B7A5-B6B5CBB709DB}" presName="vertTwo" presStyleCnt="0"/>
      <dgm:spPr/>
    </dgm:pt>
    <dgm:pt modelId="{973969A9-D4D1-8447-913E-29820EBE39D1}" type="pres">
      <dgm:prSet presAssocID="{2906C771-3A63-1E4C-B7A5-B6B5CBB709DB}" presName="txTwo" presStyleLbl="node2" presStyleIdx="1" presStyleCnt="3">
        <dgm:presLayoutVars>
          <dgm:chPref val="3"/>
        </dgm:presLayoutVars>
      </dgm:prSet>
      <dgm:spPr/>
    </dgm:pt>
    <dgm:pt modelId="{15353A2F-A412-A846-8665-EBD10121BAB9}" type="pres">
      <dgm:prSet presAssocID="{2906C771-3A63-1E4C-B7A5-B6B5CBB709DB}" presName="parTransTwo" presStyleCnt="0"/>
      <dgm:spPr/>
    </dgm:pt>
    <dgm:pt modelId="{D6CC7823-7305-4442-9008-F6016D7A7EEE}" type="pres">
      <dgm:prSet presAssocID="{2906C771-3A63-1E4C-B7A5-B6B5CBB709DB}" presName="horzTwo" presStyleCnt="0"/>
      <dgm:spPr/>
    </dgm:pt>
    <dgm:pt modelId="{264A9BFE-E86F-B746-ADF8-73D59096F406}" type="pres">
      <dgm:prSet presAssocID="{10B2E3BF-E346-E14D-A2AD-982707A02726}" presName="vertThree" presStyleCnt="0"/>
      <dgm:spPr/>
    </dgm:pt>
    <dgm:pt modelId="{6BBF4584-F307-1B4D-83D8-B726B8D328C6}" type="pres">
      <dgm:prSet presAssocID="{10B2E3BF-E346-E14D-A2AD-982707A02726}" presName="txThree" presStyleLbl="node3" presStyleIdx="1" presStyleCnt="4">
        <dgm:presLayoutVars>
          <dgm:chPref val="3"/>
        </dgm:presLayoutVars>
      </dgm:prSet>
      <dgm:spPr/>
    </dgm:pt>
    <dgm:pt modelId="{487DECD1-9334-7C4E-AECC-28AA89B18187}" type="pres">
      <dgm:prSet presAssocID="{10B2E3BF-E346-E14D-A2AD-982707A02726}" presName="horzThree" presStyleCnt="0"/>
      <dgm:spPr/>
    </dgm:pt>
    <dgm:pt modelId="{7EBB8508-F2D2-8F4E-B070-51ADC7EDEA95}" type="pres">
      <dgm:prSet presAssocID="{531BDE0D-5D7F-684D-B2E3-16B84E07D9CD}" presName="sibSpaceTwo" presStyleCnt="0"/>
      <dgm:spPr/>
    </dgm:pt>
    <dgm:pt modelId="{BA47DCCD-5668-6C4D-8390-8CE64F4285D4}" type="pres">
      <dgm:prSet presAssocID="{94717798-3A24-524A-8568-85D05C849F3E}" presName="vertTwo" presStyleCnt="0"/>
      <dgm:spPr/>
    </dgm:pt>
    <dgm:pt modelId="{A419F0A7-0A84-3240-882C-87920C727D7C}" type="pres">
      <dgm:prSet presAssocID="{94717798-3A24-524A-8568-85D05C849F3E}" presName="txTwo" presStyleLbl="node2" presStyleIdx="2" presStyleCnt="3">
        <dgm:presLayoutVars>
          <dgm:chPref val="3"/>
        </dgm:presLayoutVars>
      </dgm:prSet>
      <dgm:spPr/>
    </dgm:pt>
    <dgm:pt modelId="{07E3670D-2290-9145-9A83-83FFA8EF55E3}" type="pres">
      <dgm:prSet presAssocID="{94717798-3A24-524A-8568-85D05C849F3E}" presName="parTransTwo" presStyleCnt="0"/>
      <dgm:spPr/>
    </dgm:pt>
    <dgm:pt modelId="{B3080A60-3E60-5D46-BD12-6D1D3341FBA5}" type="pres">
      <dgm:prSet presAssocID="{94717798-3A24-524A-8568-85D05C849F3E}" presName="horzTwo" presStyleCnt="0"/>
      <dgm:spPr/>
    </dgm:pt>
    <dgm:pt modelId="{27BB6161-A040-0641-B4B9-90E040D52E40}" type="pres">
      <dgm:prSet presAssocID="{F1B1702F-B52E-BB4C-9928-37535A92E97A}" presName="vertThree" presStyleCnt="0"/>
      <dgm:spPr/>
    </dgm:pt>
    <dgm:pt modelId="{458E157B-745E-2D4F-99AE-83EB170610E5}" type="pres">
      <dgm:prSet presAssocID="{F1B1702F-B52E-BB4C-9928-37535A92E97A}" presName="txThree" presStyleLbl="node3" presStyleIdx="2" presStyleCnt="4">
        <dgm:presLayoutVars>
          <dgm:chPref val="3"/>
        </dgm:presLayoutVars>
      </dgm:prSet>
      <dgm:spPr/>
    </dgm:pt>
    <dgm:pt modelId="{1E294C19-D2A2-A941-8401-B1ED2AB49758}" type="pres">
      <dgm:prSet presAssocID="{F1B1702F-B52E-BB4C-9928-37535A92E97A}" presName="horzThree" presStyleCnt="0"/>
      <dgm:spPr/>
    </dgm:pt>
    <dgm:pt modelId="{39A803D3-D196-3449-8780-26F5EFF93857}" type="pres">
      <dgm:prSet presAssocID="{768180E7-8BB5-724A-8189-ABA5063F5227}" presName="sibSpaceThree" presStyleCnt="0"/>
      <dgm:spPr/>
    </dgm:pt>
    <dgm:pt modelId="{28ACDAE2-78EE-684A-9A6B-9A5E9F7C6F00}" type="pres">
      <dgm:prSet presAssocID="{4C3E6C07-AE99-F04D-8B6B-9B672BDA5D1D}" presName="vertThree" presStyleCnt="0"/>
      <dgm:spPr/>
    </dgm:pt>
    <dgm:pt modelId="{0B303659-C75D-F743-88BF-FF7F3A6FB269}" type="pres">
      <dgm:prSet presAssocID="{4C3E6C07-AE99-F04D-8B6B-9B672BDA5D1D}" presName="txThree" presStyleLbl="node3" presStyleIdx="3" presStyleCnt="4">
        <dgm:presLayoutVars>
          <dgm:chPref val="3"/>
        </dgm:presLayoutVars>
      </dgm:prSet>
      <dgm:spPr/>
    </dgm:pt>
    <dgm:pt modelId="{E399657F-2EAF-E940-8B5D-8BED6F4AD4C9}" type="pres">
      <dgm:prSet presAssocID="{4C3E6C07-AE99-F04D-8B6B-9B672BDA5D1D}" presName="horzThree" presStyleCnt="0"/>
      <dgm:spPr/>
    </dgm:pt>
  </dgm:ptLst>
  <dgm:cxnLst>
    <dgm:cxn modelId="{9307AA0B-56F8-5D47-8896-4B9994704031}" type="presOf" srcId="{4C3E6C07-AE99-F04D-8B6B-9B672BDA5D1D}" destId="{0B303659-C75D-F743-88BF-FF7F3A6FB269}" srcOrd="0" destOrd="0" presId="urn:microsoft.com/office/officeart/2005/8/layout/hierarchy4"/>
    <dgm:cxn modelId="{D1DF4830-75A4-1642-AE28-0C8535C65C5B}" type="presOf" srcId="{2906C771-3A63-1E4C-B7A5-B6B5CBB709DB}" destId="{973969A9-D4D1-8447-913E-29820EBE39D1}" srcOrd="0" destOrd="0" presId="urn:microsoft.com/office/officeart/2005/8/layout/hierarchy4"/>
    <dgm:cxn modelId="{C247FC34-5124-D148-9078-95EFA11D425B}" srcId="{0C26FBDF-082A-4A40-A087-F830113F4FC2}" destId="{360B6273-D2ED-964A-8AC8-1B52A5A89F51}" srcOrd="0" destOrd="0" parTransId="{81D8A647-D1F1-7544-BE47-36EC48F89CF4}" sibTransId="{2C098329-7076-2E46-AC64-86559E886661}"/>
    <dgm:cxn modelId="{7360C35C-63EC-5945-801E-EC0D857AE204}" srcId="{94717798-3A24-524A-8568-85D05C849F3E}" destId="{4C3E6C07-AE99-F04D-8B6B-9B672BDA5D1D}" srcOrd="1" destOrd="0" parTransId="{C807B865-581D-0144-AF58-1DD37FBF63DA}" sibTransId="{9378644F-B4CD-3345-9E3A-2C09FE3FFE27}"/>
    <dgm:cxn modelId="{A0CC0268-B863-8B48-82E5-B07B0FDCEAD1}" type="presOf" srcId="{2D90F18F-FB84-AA44-83B6-45D9DB14CEFC}" destId="{59168B83-099E-EC43-A240-64C44ABB4A98}" srcOrd="0" destOrd="0" presId="urn:microsoft.com/office/officeart/2005/8/layout/hierarchy4"/>
    <dgm:cxn modelId="{9CA25E4E-D2B8-0447-BFCF-CF98794BC48D}" srcId="{2906C771-3A63-1E4C-B7A5-B6B5CBB709DB}" destId="{10B2E3BF-E346-E14D-A2AD-982707A02726}" srcOrd="0" destOrd="0" parTransId="{8ACF1DD2-5028-C54F-9BD0-4743AA3776CC}" sibTransId="{6B0DC5B5-C551-9E46-B3AE-20BFBF4D204E}"/>
    <dgm:cxn modelId="{0D586D7D-A5CC-CF48-B0CF-810024118B89}" type="presOf" srcId="{10B2E3BF-E346-E14D-A2AD-982707A02726}" destId="{6BBF4584-F307-1B4D-83D8-B726B8D328C6}" srcOrd="0" destOrd="0" presId="urn:microsoft.com/office/officeart/2005/8/layout/hierarchy4"/>
    <dgm:cxn modelId="{E27ADC7D-00F2-824D-91D2-8752028A3C52}" srcId="{360B6273-D2ED-964A-8AC8-1B52A5A89F51}" destId="{2906C771-3A63-1E4C-B7A5-B6B5CBB709DB}" srcOrd="1" destOrd="0" parTransId="{8021DC56-6534-7549-B347-A96806D40E4F}" sibTransId="{531BDE0D-5D7F-684D-B2E3-16B84E07D9CD}"/>
    <dgm:cxn modelId="{89A17E85-B862-9044-B909-DF836089BA72}" type="presOf" srcId="{94717798-3A24-524A-8568-85D05C849F3E}" destId="{A419F0A7-0A84-3240-882C-87920C727D7C}" srcOrd="0" destOrd="0" presId="urn:microsoft.com/office/officeart/2005/8/layout/hierarchy4"/>
    <dgm:cxn modelId="{B5AD6890-56C1-FC46-AB61-2E613C2FCF9E}" srcId="{360B6273-D2ED-964A-8AC8-1B52A5A89F51}" destId="{2D90F18F-FB84-AA44-83B6-45D9DB14CEFC}" srcOrd="0" destOrd="0" parTransId="{2AFA75B1-1684-444C-ADCF-BDFF7A64AAC8}" sibTransId="{B05DA519-8AB1-1247-89BE-58A11DCB0162}"/>
    <dgm:cxn modelId="{FED27490-BB0C-6C46-BB23-CFD5E6FC4F70}" type="presOf" srcId="{360B6273-D2ED-964A-8AC8-1B52A5A89F51}" destId="{731634C9-C171-604C-9F62-BE5AA012C92F}" srcOrd="0" destOrd="0" presId="urn:microsoft.com/office/officeart/2005/8/layout/hierarchy4"/>
    <dgm:cxn modelId="{36CC4593-FB8C-BC4A-95C8-4EFF51E57936}" type="presOf" srcId="{F1B1702F-B52E-BB4C-9928-37535A92E97A}" destId="{458E157B-745E-2D4F-99AE-83EB170610E5}" srcOrd="0" destOrd="0" presId="urn:microsoft.com/office/officeart/2005/8/layout/hierarchy4"/>
    <dgm:cxn modelId="{9A1BD69A-8626-C845-9D62-31F96B5466BE}" type="presOf" srcId="{998A6FF5-419E-9E4D-8AD5-751E4EC52A67}" destId="{BEB6E5CA-21A6-2E41-B069-DAF48337D138}" srcOrd="0" destOrd="0" presId="urn:microsoft.com/office/officeart/2005/8/layout/hierarchy4"/>
    <dgm:cxn modelId="{BA8667AE-5900-D94E-9F59-4110EFE672AF}" type="presOf" srcId="{0C26FBDF-082A-4A40-A087-F830113F4FC2}" destId="{FA63D9C0-A118-5347-9198-8F922BA8556A}" srcOrd="0" destOrd="0" presId="urn:microsoft.com/office/officeart/2005/8/layout/hierarchy4"/>
    <dgm:cxn modelId="{668D3ED9-0FC6-C048-9438-BB4B7C0F1308}" srcId="{360B6273-D2ED-964A-8AC8-1B52A5A89F51}" destId="{94717798-3A24-524A-8568-85D05C849F3E}" srcOrd="2" destOrd="0" parTransId="{C59A0F86-2C62-974D-A5A1-13A1247AA063}" sibTransId="{A50917B7-EC8D-B84D-9A73-27D0129613FF}"/>
    <dgm:cxn modelId="{DCC29BDF-0AA2-8343-A689-946DD3D88CDC}" srcId="{2D90F18F-FB84-AA44-83B6-45D9DB14CEFC}" destId="{998A6FF5-419E-9E4D-8AD5-751E4EC52A67}" srcOrd="0" destOrd="0" parTransId="{7A671996-94CC-F947-9BF4-715517B519C2}" sibTransId="{5EDF4EFD-E94C-F84B-BDF8-88F6C32A1267}"/>
    <dgm:cxn modelId="{2E7CCBF1-44A2-4245-870F-CF94C570C230}" srcId="{94717798-3A24-524A-8568-85D05C849F3E}" destId="{F1B1702F-B52E-BB4C-9928-37535A92E97A}" srcOrd="0" destOrd="0" parTransId="{24A83180-F25A-D942-AD0F-6F5B608F93E7}" sibTransId="{768180E7-8BB5-724A-8189-ABA5063F5227}"/>
    <dgm:cxn modelId="{1DA7CD90-9A94-FF4B-AEB6-E0AB0B347304}" type="presParOf" srcId="{FA63D9C0-A118-5347-9198-8F922BA8556A}" destId="{DCE275F9-03BE-D348-BEF8-DA10EABCCE09}" srcOrd="0" destOrd="0" presId="urn:microsoft.com/office/officeart/2005/8/layout/hierarchy4"/>
    <dgm:cxn modelId="{193BE5D7-313D-0E4F-BEEF-B4FC9C6F6830}" type="presParOf" srcId="{DCE275F9-03BE-D348-BEF8-DA10EABCCE09}" destId="{731634C9-C171-604C-9F62-BE5AA012C92F}" srcOrd="0" destOrd="0" presId="urn:microsoft.com/office/officeart/2005/8/layout/hierarchy4"/>
    <dgm:cxn modelId="{FB75CB37-557A-BC44-BC48-B11CF33624C8}" type="presParOf" srcId="{DCE275F9-03BE-D348-BEF8-DA10EABCCE09}" destId="{FF4F8F1F-3272-F24A-801B-ED67465FE26B}" srcOrd="1" destOrd="0" presId="urn:microsoft.com/office/officeart/2005/8/layout/hierarchy4"/>
    <dgm:cxn modelId="{104EE5AE-9B6C-7445-A599-0E93C00BAC92}" type="presParOf" srcId="{DCE275F9-03BE-D348-BEF8-DA10EABCCE09}" destId="{61982077-B731-2149-99BC-60DAF943E399}" srcOrd="2" destOrd="0" presId="urn:microsoft.com/office/officeart/2005/8/layout/hierarchy4"/>
    <dgm:cxn modelId="{29A4AB24-EB92-494F-8434-5F022EC1D0DB}" type="presParOf" srcId="{61982077-B731-2149-99BC-60DAF943E399}" destId="{2D3CF1D2-6637-9E4D-A5B9-36C4EBD86A64}" srcOrd="0" destOrd="0" presId="urn:microsoft.com/office/officeart/2005/8/layout/hierarchy4"/>
    <dgm:cxn modelId="{EBFA2986-CBF3-6D40-B96F-7D0BFC8DFDFB}" type="presParOf" srcId="{2D3CF1D2-6637-9E4D-A5B9-36C4EBD86A64}" destId="{59168B83-099E-EC43-A240-64C44ABB4A98}" srcOrd="0" destOrd="0" presId="urn:microsoft.com/office/officeart/2005/8/layout/hierarchy4"/>
    <dgm:cxn modelId="{B94EFD54-D9BD-8642-93AB-4E3BA8DD552C}" type="presParOf" srcId="{2D3CF1D2-6637-9E4D-A5B9-36C4EBD86A64}" destId="{DCC19557-29A2-CE4A-BD2C-EB80B15D818D}" srcOrd="1" destOrd="0" presId="urn:microsoft.com/office/officeart/2005/8/layout/hierarchy4"/>
    <dgm:cxn modelId="{250283BA-BB30-484C-AA5C-68E53150C5AB}" type="presParOf" srcId="{2D3CF1D2-6637-9E4D-A5B9-36C4EBD86A64}" destId="{A8E76320-5F2F-BA4F-9CCE-9632E67AE7F6}" srcOrd="2" destOrd="0" presId="urn:microsoft.com/office/officeart/2005/8/layout/hierarchy4"/>
    <dgm:cxn modelId="{FE7FDF65-FADD-C442-9C22-36E7A2789D98}" type="presParOf" srcId="{A8E76320-5F2F-BA4F-9CCE-9632E67AE7F6}" destId="{A7A40484-8ED3-EC40-ADAF-A4321D15518A}" srcOrd="0" destOrd="0" presId="urn:microsoft.com/office/officeart/2005/8/layout/hierarchy4"/>
    <dgm:cxn modelId="{4BB5F6EA-2398-4741-8A9A-5042736DD505}" type="presParOf" srcId="{A7A40484-8ED3-EC40-ADAF-A4321D15518A}" destId="{BEB6E5CA-21A6-2E41-B069-DAF48337D138}" srcOrd="0" destOrd="0" presId="urn:microsoft.com/office/officeart/2005/8/layout/hierarchy4"/>
    <dgm:cxn modelId="{2F0661B5-75CA-9F42-A3DF-0E5CF1FD40D1}" type="presParOf" srcId="{A7A40484-8ED3-EC40-ADAF-A4321D15518A}" destId="{78FACAD2-E379-834A-AF28-5FFA0596D97F}" srcOrd="1" destOrd="0" presId="urn:microsoft.com/office/officeart/2005/8/layout/hierarchy4"/>
    <dgm:cxn modelId="{49667748-1B06-7A40-A3E8-366E3B267830}" type="presParOf" srcId="{61982077-B731-2149-99BC-60DAF943E399}" destId="{9BB553E3-85D3-084A-B991-EA23E4370111}" srcOrd="1" destOrd="0" presId="urn:microsoft.com/office/officeart/2005/8/layout/hierarchy4"/>
    <dgm:cxn modelId="{6E5CF9BB-9277-6949-BE83-889178BB1B03}" type="presParOf" srcId="{61982077-B731-2149-99BC-60DAF943E399}" destId="{036894D5-CEBA-844C-ADC1-B72B5E522435}" srcOrd="2" destOrd="0" presId="urn:microsoft.com/office/officeart/2005/8/layout/hierarchy4"/>
    <dgm:cxn modelId="{B6B25109-30AA-504E-859B-35F801579418}" type="presParOf" srcId="{036894D5-CEBA-844C-ADC1-B72B5E522435}" destId="{973969A9-D4D1-8447-913E-29820EBE39D1}" srcOrd="0" destOrd="0" presId="urn:microsoft.com/office/officeart/2005/8/layout/hierarchy4"/>
    <dgm:cxn modelId="{B7A19CA8-79AC-3B4D-8727-9B32C512A649}" type="presParOf" srcId="{036894D5-CEBA-844C-ADC1-B72B5E522435}" destId="{15353A2F-A412-A846-8665-EBD10121BAB9}" srcOrd="1" destOrd="0" presId="urn:microsoft.com/office/officeart/2005/8/layout/hierarchy4"/>
    <dgm:cxn modelId="{A1E9B30F-56F0-D644-9357-494D046D075A}" type="presParOf" srcId="{036894D5-CEBA-844C-ADC1-B72B5E522435}" destId="{D6CC7823-7305-4442-9008-F6016D7A7EEE}" srcOrd="2" destOrd="0" presId="urn:microsoft.com/office/officeart/2005/8/layout/hierarchy4"/>
    <dgm:cxn modelId="{573F7AE5-4E33-9944-A684-872F5C72BC42}" type="presParOf" srcId="{D6CC7823-7305-4442-9008-F6016D7A7EEE}" destId="{264A9BFE-E86F-B746-ADF8-73D59096F406}" srcOrd="0" destOrd="0" presId="urn:microsoft.com/office/officeart/2005/8/layout/hierarchy4"/>
    <dgm:cxn modelId="{337A1F50-43E9-E74F-B26D-A0C1D7AC45AB}" type="presParOf" srcId="{264A9BFE-E86F-B746-ADF8-73D59096F406}" destId="{6BBF4584-F307-1B4D-83D8-B726B8D328C6}" srcOrd="0" destOrd="0" presId="urn:microsoft.com/office/officeart/2005/8/layout/hierarchy4"/>
    <dgm:cxn modelId="{7B8F556F-0DCC-B640-856D-160F90725736}" type="presParOf" srcId="{264A9BFE-E86F-B746-ADF8-73D59096F406}" destId="{487DECD1-9334-7C4E-AECC-28AA89B18187}" srcOrd="1" destOrd="0" presId="urn:microsoft.com/office/officeart/2005/8/layout/hierarchy4"/>
    <dgm:cxn modelId="{11AE8F1D-ACD0-B543-89CC-119309BB32AB}" type="presParOf" srcId="{61982077-B731-2149-99BC-60DAF943E399}" destId="{7EBB8508-F2D2-8F4E-B070-51ADC7EDEA95}" srcOrd="3" destOrd="0" presId="urn:microsoft.com/office/officeart/2005/8/layout/hierarchy4"/>
    <dgm:cxn modelId="{506922D4-A07F-594A-816E-0C8FB281B292}" type="presParOf" srcId="{61982077-B731-2149-99BC-60DAF943E399}" destId="{BA47DCCD-5668-6C4D-8390-8CE64F4285D4}" srcOrd="4" destOrd="0" presId="urn:microsoft.com/office/officeart/2005/8/layout/hierarchy4"/>
    <dgm:cxn modelId="{EA197794-9132-C746-9C4C-9F1EF9D42EDE}" type="presParOf" srcId="{BA47DCCD-5668-6C4D-8390-8CE64F4285D4}" destId="{A419F0A7-0A84-3240-882C-87920C727D7C}" srcOrd="0" destOrd="0" presId="urn:microsoft.com/office/officeart/2005/8/layout/hierarchy4"/>
    <dgm:cxn modelId="{801D57E4-CFF2-3E48-A495-92249BFF723F}" type="presParOf" srcId="{BA47DCCD-5668-6C4D-8390-8CE64F4285D4}" destId="{07E3670D-2290-9145-9A83-83FFA8EF55E3}" srcOrd="1" destOrd="0" presId="urn:microsoft.com/office/officeart/2005/8/layout/hierarchy4"/>
    <dgm:cxn modelId="{1F9E3D6B-43A3-9146-A9F0-3266479F29F7}" type="presParOf" srcId="{BA47DCCD-5668-6C4D-8390-8CE64F4285D4}" destId="{B3080A60-3E60-5D46-BD12-6D1D3341FBA5}" srcOrd="2" destOrd="0" presId="urn:microsoft.com/office/officeart/2005/8/layout/hierarchy4"/>
    <dgm:cxn modelId="{4055EDE8-A163-FB4D-9B6C-297FE91147FC}" type="presParOf" srcId="{B3080A60-3E60-5D46-BD12-6D1D3341FBA5}" destId="{27BB6161-A040-0641-B4B9-90E040D52E40}" srcOrd="0" destOrd="0" presId="urn:microsoft.com/office/officeart/2005/8/layout/hierarchy4"/>
    <dgm:cxn modelId="{DFB63EB9-14BA-BB4D-BB1F-4973018CF5FB}" type="presParOf" srcId="{27BB6161-A040-0641-B4B9-90E040D52E40}" destId="{458E157B-745E-2D4F-99AE-83EB170610E5}" srcOrd="0" destOrd="0" presId="urn:microsoft.com/office/officeart/2005/8/layout/hierarchy4"/>
    <dgm:cxn modelId="{F92FEB08-A0D7-0049-A055-A5FF7FD5FE59}" type="presParOf" srcId="{27BB6161-A040-0641-B4B9-90E040D52E40}" destId="{1E294C19-D2A2-A941-8401-B1ED2AB49758}" srcOrd="1" destOrd="0" presId="urn:microsoft.com/office/officeart/2005/8/layout/hierarchy4"/>
    <dgm:cxn modelId="{0B1B899B-8A33-B04B-966E-72E2CD818856}" type="presParOf" srcId="{B3080A60-3E60-5D46-BD12-6D1D3341FBA5}" destId="{39A803D3-D196-3449-8780-26F5EFF93857}" srcOrd="1" destOrd="0" presId="urn:microsoft.com/office/officeart/2005/8/layout/hierarchy4"/>
    <dgm:cxn modelId="{26089749-EAF5-0F46-9310-83B2A5BDBEE8}" type="presParOf" srcId="{B3080A60-3E60-5D46-BD12-6D1D3341FBA5}" destId="{28ACDAE2-78EE-684A-9A6B-9A5E9F7C6F00}" srcOrd="2" destOrd="0" presId="urn:microsoft.com/office/officeart/2005/8/layout/hierarchy4"/>
    <dgm:cxn modelId="{C4B71F2A-B702-2F4A-A237-F5B2E79220E6}" type="presParOf" srcId="{28ACDAE2-78EE-684A-9A6B-9A5E9F7C6F00}" destId="{0B303659-C75D-F743-88BF-FF7F3A6FB269}" srcOrd="0" destOrd="0" presId="urn:microsoft.com/office/officeart/2005/8/layout/hierarchy4"/>
    <dgm:cxn modelId="{15B20E75-E2FD-384A-AC2F-00355CC48B4E}" type="presParOf" srcId="{28ACDAE2-78EE-684A-9A6B-9A5E9F7C6F00}" destId="{E399657F-2EAF-E940-8B5D-8BED6F4AD4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BB522B-63BE-4A6B-89D9-147E6B2E4A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079A1-283F-499F-947A-2F986D09D40D}">
      <dgm:prSet/>
      <dgm:spPr>
        <a:solidFill>
          <a:srgbClr val="FFC629"/>
        </a:solidFill>
      </dgm:spPr>
      <dgm:t>
        <a:bodyPr/>
        <a:lstStyle/>
        <a:p>
          <a:r>
            <a:rPr lang="en-US" dirty="0"/>
            <a:t>Must be an authorized traveler</a:t>
          </a:r>
        </a:p>
      </dgm:t>
    </dgm:pt>
    <dgm:pt modelId="{D859DB29-0F90-4F1C-AB2B-55D23E947F1F}" type="parTrans" cxnId="{F3C9D508-FEB8-4206-A4BD-D747A6815F70}">
      <dgm:prSet/>
      <dgm:spPr/>
      <dgm:t>
        <a:bodyPr/>
        <a:lstStyle/>
        <a:p>
          <a:endParaRPr lang="en-US"/>
        </a:p>
      </dgm:t>
    </dgm:pt>
    <dgm:pt modelId="{C13F23AA-779F-4819-998D-06FAEDC7D3CA}" type="sibTrans" cxnId="{F3C9D508-FEB8-4206-A4BD-D747A6815F70}">
      <dgm:prSet/>
      <dgm:spPr>
        <a:ln>
          <a:solidFill>
            <a:srgbClr val="FFC629"/>
          </a:solidFill>
        </a:ln>
      </dgm:spPr>
      <dgm:t>
        <a:bodyPr/>
        <a:lstStyle/>
        <a:p>
          <a:endParaRPr lang="en-US"/>
        </a:p>
      </dgm:t>
    </dgm:pt>
    <dgm:pt modelId="{F88D22FE-EB09-4F67-8648-102B1C210423}">
      <dgm:prSet/>
      <dgm:spPr>
        <a:solidFill>
          <a:srgbClr val="FFC629"/>
        </a:solidFill>
      </dgm:spPr>
      <dgm:t>
        <a:bodyPr/>
        <a:lstStyle/>
        <a:p>
          <a:r>
            <a:rPr lang="en-US" dirty="0"/>
            <a:t>Acknowledgement of Non-State Employees Utilizing State Vehicles form</a:t>
          </a:r>
        </a:p>
      </dgm:t>
    </dgm:pt>
    <dgm:pt modelId="{386726E0-F32B-4FBF-BC92-D4617FB4DB2D}" type="parTrans" cxnId="{95B398F1-BC13-428C-A25C-490A0CEB8531}">
      <dgm:prSet/>
      <dgm:spPr/>
      <dgm:t>
        <a:bodyPr/>
        <a:lstStyle/>
        <a:p>
          <a:endParaRPr lang="en-US"/>
        </a:p>
      </dgm:t>
    </dgm:pt>
    <dgm:pt modelId="{54557B6B-391D-46FE-95E6-94A3FE69EF86}" type="sibTrans" cxnId="{95B398F1-BC13-428C-A25C-490A0CEB8531}">
      <dgm:prSet/>
      <dgm:spPr/>
      <dgm:t>
        <a:bodyPr/>
        <a:lstStyle/>
        <a:p>
          <a:endParaRPr lang="en-US"/>
        </a:p>
      </dgm:t>
    </dgm:pt>
    <dgm:pt modelId="{1770C4B9-A4E8-43CC-9793-58DBD8FCF559}">
      <dgm:prSet/>
      <dgm:spPr>
        <a:solidFill>
          <a:srgbClr val="FFC629"/>
        </a:solidFill>
      </dgm:spPr>
      <dgm:t>
        <a:bodyPr/>
        <a:lstStyle/>
        <a:p>
          <a:r>
            <a:rPr lang="en-US" dirty="0"/>
            <a:t>No reimbursement without Safety Driving Course</a:t>
          </a:r>
        </a:p>
      </dgm:t>
    </dgm:pt>
    <dgm:pt modelId="{C8656ECC-601C-4101-ADC2-82BEE277CCBE}" type="parTrans" cxnId="{86A861E1-683F-480C-9D76-CD8E6678A35B}">
      <dgm:prSet/>
      <dgm:spPr/>
      <dgm:t>
        <a:bodyPr/>
        <a:lstStyle/>
        <a:p>
          <a:endParaRPr lang="en-US"/>
        </a:p>
      </dgm:t>
    </dgm:pt>
    <dgm:pt modelId="{38F72F95-6CE7-46E2-BDEA-E46C21C32764}" type="sibTrans" cxnId="{86A861E1-683F-480C-9D76-CD8E6678A35B}">
      <dgm:prSet/>
      <dgm:spPr/>
      <dgm:t>
        <a:bodyPr/>
        <a:lstStyle/>
        <a:p>
          <a:endParaRPr lang="en-US"/>
        </a:p>
      </dgm:t>
    </dgm:pt>
    <dgm:pt modelId="{0D51EF4D-88BE-48B3-B71E-A8988A62A80C}" type="pres">
      <dgm:prSet presAssocID="{F1BB522B-63BE-4A6B-89D9-147E6B2E4AAE}" presName="Name0" presStyleCnt="0">
        <dgm:presLayoutVars>
          <dgm:chMax val="7"/>
          <dgm:chPref val="7"/>
          <dgm:dir/>
        </dgm:presLayoutVars>
      </dgm:prSet>
      <dgm:spPr/>
    </dgm:pt>
    <dgm:pt modelId="{21F255C7-072C-4669-A091-A9B59798FAF7}" type="pres">
      <dgm:prSet presAssocID="{F1BB522B-63BE-4A6B-89D9-147E6B2E4AAE}" presName="Name1" presStyleCnt="0"/>
      <dgm:spPr/>
    </dgm:pt>
    <dgm:pt modelId="{485AA4C3-EF28-4033-A72C-136A04F899D1}" type="pres">
      <dgm:prSet presAssocID="{F1BB522B-63BE-4A6B-89D9-147E6B2E4AAE}" presName="cycle" presStyleCnt="0"/>
      <dgm:spPr/>
    </dgm:pt>
    <dgm:pt modelId="{DEBC51E4-AF5B-4385-9499-73A8C46FF91C}" type="pres">
      <dgm:prSet presAssocID="{F1BB522B-63BE-4A6B-89D9-147E6B2E4AAE}" presName="srcNode" presStyleLbl="node1" presStyleIdx="0" presStyleCnt="3"/>
      <dgm:spPr/>
    </dgm:pt>
    <dgm:pt modelId="{B8B01FB5-80BD-43F7-886F-B970AD9E8CAC}" type="pres">
      <dgm:prSet presAssocID="{F1BB522B-63BE-4A6B-89D9-147E6B2E4AAE}" presName="conn" presStyleLbl="parChTrans1D2" presStyleIdx="0" presStyleCnt="1"/>
      <dgm:spPr/>
    </dgm:pt>
    <dgm:pt modelId="{7F1549ED-5DFD-4694-972D-4720242BCF45}" type="pres">
      <dgm:prSet presAssocID="{F1BB522B-63BE-4A6B-89D9-147E6B2E4AAE}" presName="extraNode" presStyleLbl="node1" presStyleIdx="0" presStyleCnt="3"/>
      <dgm:spPr/>
    </dgm:pt>
    <dgm:pt modelId="{97FE08F4-902A-4AF3-B70F-EAD92920583F}" type="pres">
      <dgm:prSet presAssocID="{F1BB522B-63BE-4A6B-89D9-147E6B2E4AAE}" presName="dstNode" presStyleLbl="node1" presStyleIdx="0" presStyleCnt="3"/>
      <dgm:spPr/>
    </dgm:pt>
    <dgm:pt modelId="{5ADEFD40-E778-4741-8D69-0C5DF315C857}" type="pres">
      <dgm:prSet presAssocID="{C74079A1-283F-499F-947A-2F986D09D40D}" presName="text_1" presStyleLbl="node1" presStyleIdx="0" presStyleCnt="3">
        <dgm:presLayoutVars>
          <dgm:bulletEnabled val="1"/>
        </dgm:presLayoutVars>
      </dgm:prSet>
      <dgm:spPr/>
    </dgm:pt>
    <dgm:pt modelId="{9DA858D4-1C55-4653-BE93-81DB18284B2B}" type="pres">
      <dgm:prSet presAssocID="{C74079A1-283F-499F-947A-2F986D09D40D}" presName="accent_1" presStyleCnt="0"/>
      <dgm:spPr/>
    </dgm:pt>
    <dgm:pt modelId="{87CB7ED6-F4EA-47E6-A71E-FDC9426FB77E}" type="pres">
      <dgm:prSet presAssocID="{C74079A1-283F-499F-947A-2F986D09D40D}" presName="accentRepeatNode" presStyleLbl="solidFgAcc1" presStyleIdx="0" presStyleCnt="3"/>
      <dgm:spPr>
        <a:ln>
          <a:solidFill>
            <a:srgbClr val="FFC629"/>
          </a:solidFill>
        </a:ln>
      </dgm:spPr>
    </dgm:pt>
    <dgm:pt modelId="{FB707FBA-3148-4CD1-9891-1A0AD0C7DB53}" type="pres">
      <dgm:prSet presAssocID="{F88D22FE-EB09-4F67-8648-102B1C210423}" presName="text_2" presStyleLbl="node1" presStyleIdx="1" presStyleCnt="3">
        <dgm:presLayoutVars>
          <dgm:bulletEnabled val="1"/>
        </dgm:presLayoutVars>
      </dgm:prSet>
      <dgm:spPr/>
    </dgm:pt>
    <dgm:pt modelId="{9FCED040-B0AB-46B3-8BB6-9DA734A1E9CE}" type="pres">
      <dgm:prSet presAssocID="{F88D22FE-EB09-4F67-8648-102B1C210423}" presName="accent_2" presStyleCnt="0"/>
      <dgm:spPr/>
    </dgm:pt>
    <dgm:pt modelId="{C3B37143-FAA5-4394-BD48-27DA98A3F097}" type="pres">
      <dgm:prSet presAssocID="{F88D22FE-EB09-4F67-8648-102B1C210423}" presName="accentRepeatNode" presStyleLbl="solidFgAcc1" presStyleIdx="1" presStyleCnt="3"/>
      <dgm:spPr>
        <a:ln>
          <a:solidFill>
            <a:srgbClr val="FFC629"/>
          </a:solidFill>
        </a:ln>
      </dgm:spPr>
    </dgm:pt>
    <dgm:pt modelId="{8CE90253-393E-4D7D-87AA-4E1E077A7D85}" type="pres">
      <dgm:prSet presAssocID="{1770C4B9-A4E8-43CC-9793-58DBD8FCF559}" presName="text_3" presStyleLbl="node1" presStyleIdx="2" presStyleCnt="3">
        <dgm:presLayoutVars>
          <dgm:bulletEnabled val="1"/>
        </dgm:presLayoutVars>
      </dgm:prSet>
      <dgm:spPr/>
    </dgm:pt>
    <dgm:pt modelId="{86AB4132-1812-424A-86E8-830DAA7F26D8}" type="pres">
      <dgm:prSet presAssocID="{1770C4B9-A4E8-43CC-9793-58DBD8FCF559}" presName="accent_3" presStyleCnt="0"/>
      <dgm:spPr/>
    </dgm:pt>
    <dgm:pt modelId="{D537B4AC-B943-4B11-A2D5-8B224C899139}" type="pres">
      <dgm:prSet presAssocID="{1770C4B9-A4E8-43CC-9793-58DBD8FCF559}" presName="accentRepeatNode" presStyleLbl="solidFgAcc1" presStyleIdx="2" presStyleCnt="3"/>
      <dgm:spPr>
        <a:ln>
          <a:solidFill>
            <a:schemeClr val="accent4"/>
          </a:solidFill>
        </a:ln>
      </dgm:spPr>
    </dgm:pt>
  </dgm:ptLst>
  <dgm:cxnLst>
    <dgm:cxn modelId="{F3C9D508-FEB8-4206-A4BD-D747A6815F70}" srcId="{F1BB522B-63BE-4A6B-89D9-147E6B2E4AAE}" destId="{C74079A1-283F-499F-947A-2F986D09D40D}" srcOrd="0" destOrd="0" parTransId="{D859DB29-0F90-4F1C-AB2B-55D23E947F1F}" sibTransId="{C13F23AA-779F-4819-998D-06FAEDC7D3CA}"/>
    <dgm:cxn modelId="{7EF0693E-117E-4C70-8DAD-58189AEE040D}" type="presOf" srcId="{F88D22FE-EB09-4F67-8648-102B1C210423}" destId="{FB707FBA-3148-4CD1-9891-1A0AD0C7DB53}" srcOrd="0" destOrd="0" presId="urn:microsoft.com/office/officeart/2008/layout/VerticalCurvedList"/>
    <dgm:cxn modelId="{E6AD8E6C-3004-40F9-96CF-EFB8DA5AF15E}" type="presOf" srcId="{F1BB522B-63BE-4A6B-89D9-147E6B2E4AAE}" destId="{0D51EF4D-88BE-48B3-B71E-A8988A62A80C}" srcOrd="0" destOrd="0" presId="urn:microsoft.com/office/officeart/2008/layout/VerticalCurvedList"/>
    <dgm:cxn modelId="{92C6617D-D999-438C-807A-1C247155E893}" type="presOf" srcId="{C74079A1-283F-499F-947A-2F986D09D40D}" destId="{5ADEFD40-E778-4741-8D69-0C5DF315C857}" srcOrd="0" destOrd="0" presId="urn:microsoft.com/office/officeart/2008/layout/VerticalCurvedList"/>
    <dgm:cxn modelId="{86A861E1-683F-480C-9D76-CD8E6678A35B}" srcId="{F1BB522B-63BE-4A6B-89D9-147E6B2E4AAE}" destId="{1770C4B9-A4E8-43CC-9793-58DBD8FCF559}" srcOrd="2" destOrd="0" parTransId="{C8656ECC-601C-4101-ADC2-82BEE277CCBE}" sibTransId="{38F72F95-6CE7-46E2-BDEA-E46C21C32764}"/>
    <dgm:cxn modelId="{D700D0E9-8EA0-48DC-BA89-8541D40B0811}" type="presOf" srcId="{1770C4B9-A4E8-43CC-9793-58DBD8FCF559}" destId="{8CE90253-393E-4D7D-87AA-4E1E077A7D85}" srcOrd="0" destOrd="0" presId="urn:microsoft.com/office/officeart/2008/layout/VerticalCurvedList"/>
    <dgm:cxn modelId="{95B398F1-BC13-428C-A25C-490A0CEB8531}" srcId="{F1BB522B-63BE-4A6B-89D9-147E6B2E4AAE}" destId="{F88D22FE-EB09-4F67-8648-102B1C210423}" srcOrd="1" destOrd="0" parTransId="{386726E0-F32B-4FBF-BC92-D4617FB4DB2D}" sibTransId="{54557B6B-391D-46FE-95E6-94A3FE69EF86}"/>
    <dgm:cxn modelId="{C7AC09FB-9524-420F-B61C-96983E352522}" type="presOf" srcId="{C13F23AA-779F-4819-998D-06FAEDC7D3CA}" destId="{B8B01FB5-80BD-43F7-886F-B970AD9E8CAC}" srcOrd="0" destOrd="0" presId="urn:microsoft.com/office/officeart/2008/layout/VerticalCurvedList"/>
    <dgm:cxn modelId="{6320932F-F0D6-44FE-BE07-80492775E5A3}" type="presParOf" srcId="{0D51EF4D-88BE-48B3-B71E-A8988A62A80C}" destId="{21F255C7-072C-4669-A091-A9B59798FAF7}" srcOrd="0" destOrd="0" presId="urn:microsoft.com/office/officeart/2008/layout/VerticalCurvedList"/>
    <dgm:cxn modelId="{3FE689D9-2E42-44E0-93D8-3ED8D922AF9A}" type="presParOf" srcId="{21F255C7-072C-4669-A091-A9B59798FAF7}" destId="{485AA4C3-EF28-4033-A72C-136A04F899D1}" srcOrd="0" destOrd="0" presId="urn:microsoft.com/office/officeart/2008/layout/VerticalCurvedList"/>
    <dgm:cxn modelId="{3CAF8C85-093D-4856-8E8A-A7C92965DBEF}" type="presParOf" srcId="{485AA4C3-EF28-4033-A72C-136A04F899D1}" destId="{DEBC51E4-AF5B-4385-9499-73A8C46FF91C}" srcOrd="0" destOrd="0" presId="urn:microsoft.com/office/officeart/2008/layout/VerticalCurvedList"/>
    <dgm:cxn modelId="{778B4CA3-4FB1-4F29-B478-A915343ABED1}" type="presParOf" srcId="{485AA4C3-EF28-4033-A72C-136A04F899D1}" destId="{B8B01FB5-80BD-43F7-886F-B970AD9E8CAC}" srcOrd="1" destOrd="0" presId="urn:microsoft.com/office/officeart/2008/layout/VerticalCurvedList"/>
    <dgm:cxn modelId="{DA7B94AB-3163-40E4-BCF2-EBEBBFE7F537}" type="presParOf" srcId="{485AA4C3-EF28-4033-A72C-136A04F899D1}" destId="{7F1549ED-5DFD-4694-972D-4720242BCF45}" srcOrd="2" destOrd="0" presId="urn:microsoft.com/office/officeart/2008/layout/VerticalCurvedList"/>
    <dgm:cxn modelId="{40AC048A-EC23-468D-8799-90B40A406B13}" type="presParOf" srcId="{485AA4C3-EF28-4033-A72C-136A04F899D1}" destId="{97FE08F4-902A-4AF3-B70F-EAD92920583F}" srcOrd="3" destOrd="0" presId="urn:microsoft.com/office/officeart/2008/layout/VerticalCurvedList"/>
    <dgm:cxn modelId="{12FC7AD0-1351-4A66-8354-A22B83A85255}" type="presParOf" srcId="{21F255C7-072C-4669-A091-A9B59798FAF7}" destId="{5ADEFD40-E778-4741-8D69-0C5DF315C857}" srcOrd="1" destOrd="0" presId="urn:microsoft.com/office/officeart/2008/layout/VerticalCurvedList"/>
    <dgm:cxn modelId="{E7305EE3-B92C-4BEE-B626-25DC3689705D}" type="presParOf" srcId="{21F255C7-072C-4669-A091-A9B59798FAF7}" destId="{9DA858D4-1C55-4653-BE93-81DB18284B2B}" srcOrd="2" destOrd="0" presId="urn:microsoft.com/office/officeart/2008/layout/VerticalCurvedList"/>
    <dgm:cxn modelId="{BA20C995-28EE-4A8D-8891-6CE0B2D58C2F}" type="presParOf" srcId="{9DA858D4-1C55-4653-BE93-81DB18284B2B}" destId="{87CB7ED6-F4EA-47E6-A71E-FDC9426FB77E}" srcOrd="0" destOrd="0" presId="urn:microsoft.com/office/officeart/2008/layout/VerticalCurvedList"/>
    <dgm:cxn modelId="{F7583EC1-3D80-49E1-813B-8FED35325031}" type="presParOf" srcId="{21F255C7-072C-4669-A091-A9B59798FAF7}" destId="{FB707FBA-3148-4CD1-9891-1A0AD0C7DB53}" srcOrd="3" destOrd="0" presId="urn:microsoft.com/office/officeart/2008/layout/VerticalCurvedList"/>
    <dgm:cxn modelId="{E809661A-3098-4B2C-BA53-E4B77E3B7223}" type="presParOf" srcId="{21F255C7-072C-4669-A091-A9B59798FAF7}" destId="{9FCED040-B0AB-46B3-8BB6-9DA734A1E9CE}" srcOrd="4" destOrd="0" presId="urn:microsoft.com/office/officeart/2008/layout/VerticalCurvedList"/>
    <dgm:cxn modelId="{B8D71C6C-0E10-4914-A2B7-4B1BECFC40D2}" type="presParOf" srcId="{9FCED040-B0AB-46B3-8BB6-9DA734A1E9CE}" destId="{C3B37143-FAA5-4394-BD48-27DA98A3F097}" srcOrd="0" destOrd="0" presId="urn:microsoft.com/office/officeart/2008/layout/VerticalCurvedList"/>
    <dgm:cxn modelId="{313303E4-8D74-4DE2-9F5A-3E4672C4E5DF}" type="presParOf" srcId="{21F255C7-072C-4669-A091-A9B59798FAF7}" destId="{8CE90253-393E-4D7D-87AA-4E1E077A7D85}" srcOrd="5" destOrd="0" presId="urn:microsoft.com/office/officeart/2008/layout/VerticalCurvedList"/>
    <dgm:cxn modelId="{485EC2FD-DFA6-4211-9E3A-D492B059320C}" type="presParOf" srcId="{21F255C7-072C-4669-A091-A9B59798FAF7}" destId="{86AB4132-1812-424A-86E8-830DAA7F26D8}" srcOrd="6" destOrd="0" presId="urn:microsoft.com/office/officeart/2008/layout/VerticalCurvedList"/>
    <dgm:cxn modelId="{6CF86C63-EFAC-4DAE-9092-B49B319B59BE}" type="presParOf" srcId="{86AB4132-1812-424A-86E8-830DAA7F26D8}" destId="{D537B4AC-B943-4B11-A2D5-8B224C8991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84D401-2BF3-44F5-A227-1D3E779ABF90}" type="doc">
      <dgm:prSet loTypeId="urn:microsoft.com/office/officeart/2005/8/layout/arrow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449848F-1796-4C55-9AB0-93E470EB25D9}">
      <dgm:prSet phldrT="[Text]"/>
      <dgm:spPr/>
      <dgm:t>
        <a:bodyPr/>
        <a:lstStyle/>
        <a:p>
          <a:r>
            <a:rPr lang="en-US" dirty="0"/>
            <a:t>Only used when you are traveling </a:t>
          </a:r>
          <a:r>
            <a:rPr lang="en-US" b="1" dirty="0"/>
            <a:t>WITH</a:t>
          </a:r>
          <a:r>
            <a:rPr lang="en-US" dirty="0"/>
            <a:t> students</a:t>
          </a:r>
        </a:p>
      </dgm:t>
    </dgm:pt>
    <dgm:pt modelId="{B0885DD8-9FBB-4AE4-8295-55F039B42697}" type="parTrans" cxnId="{FFC4140F-28D5-4F43-A0B4-88E4D3B5AC12}">
      <dgm:prSet/>
      <dgm:spPr/>
      <dgm:t>
        <a:bodyPr/>
        <a:lstStyle/>
        <a:p>
          <a:endParaRPr lang="en-US"/>
        </a:p>
      </dgm:t>
    </dgm:pt>
    <dgm:pt modelId="{75E972A4-CA7E-41A5-BF43-96E3F57CF61B}" type="sibTrans" cxnId="{FFC4140F-28D5-4F43-A0B4-88E4D3B5AC12}">
      <dgm:prSet/>
      <dgm:spPr/>
      <dgm:t>
        <a:bodyPr/>
        <a:lstStyle/>
        <a:p>
          <a:endParaRPr lang="en-US"/>
        </a:p>
      </dgm:t>
    </dgm:pt>
    <dgm:pt modelId="{9B715EE9-EA37-4F47-901D-703710440BF3}">
      <dgm:prSet phldrT="[Text]" custT="1"/>
      <dgm:spPr/>
      <dgm:t>
        <a:bodyPr/>
        <a:lstStyle/>
        <a:p>
          <a:r>
            <a:rPr lang="en-US" sz="1800" dirty="0"/>
            <a:t>Use when you are seeking advanced reimbursement for airfare</a:t>
          </a:r>
        </a:p>
      </dgm:t>
    </dgm:pt>
    <dgm:pt modelId="{8CCCF7DC-F0FD-42EE-A3B6-BC303AC99DC4}" type="parTrans" cxnId="{88D2EE76-B97C-4182-89CB-DDB3A011996C}">
      <dgm:prSet/>
      <dgm:spPr/>
      <dgm:t>
        <a:bodyPr/>
        <a:lstStyle/>
        <a:p>
          <a:endParaRPr lang="en-US"/>
        </a:p>
      </dgm:t>
    </dgm:pt>
    <dgm:pt modelId="{17F36DCD-2397-4BF0-B81F-568CF31AD7A8}" type="sibTrans" cxnId="{88D2EE76-B97C-4182-89CB-DDB3A011996C}">
      <dgm:prSet/>
      <dgm:spPr/>
      <dgm:t>
        <a:bodyPr/>
        <a:lstStyle/>
        <a:p>
          <a:endParaRPr lang="en-US"/>
        </a:p>
      </dgm:t>
    </dgm:pt>
    <dgm:pt modelId="{1B1E4A00-0FF9-479E-A32E-79B6A12CBD8A}" type="pres">
      <dgm:prSet presAssocID="{3084D401-2BF3-44F5-A227-1D3E779ABF90}" presName="compositeShape" presStyleCnt="0">
        <dgm:presLayoutVars>
          <dgm:chMax val="2"/>
          <dgm:dir/>
          <dgm:resizeHandles val="exact"/>
        </dgm:presLayoutVars>
      </dgm:prSet>
      <dgm:spPr/>
    </dgm:pt>
    <dgm:pt modelId="{78F2539F-4085-46E2-B157-21ECBAB44536}" type="pres">
      <dgm:prSet presAssocID="{3084D401-2BF3-44F5-A227-1D3E779ABF90}" presName="divider" presStyleLbl="fgShp" presStyleIdx="0" presStyleCnt="1" custAng="300000" custScaleY="158771" custLinFactNeighborX="0" custLinFactNeighborY="-12983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CD805902-A6C1-4D14-8A8B-9732E1031639}" type="pres">
      <dgm:prSet presAssocID="{1449848F-1796-4C55-9AB0-93E470EB25D9}" presName="downArrow" presStyleLbl="node1" presStyleIdx="0" presStyleCnt="2" custAng="5714368" custFlipVert="1" custScaleX="4638" custScaleY="2545" custLinFactX="109888" custLinFactY="92038" custLinFactNeighborX="200000" custLinFactNeighborY="100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07405B35-83B0-4498-862A-EC6D32F2C6AB}" type="pres">
      <dgm:prSet presAssocID="{1449848F-1796-4C55-9AB0-93E470EB25D9}" presName="downArrowText" presStyleLbl="revTx" presStyleIdx="0" presStyleCnt="2" custScaleX="150948" custScaleY="93939" custLinFactNeighborX="21401" custLinFactNeighborY="116">
        <dgm:presLayoutVars>
          <dgm:bulletEnabled val="1"/>
        </dgm:presLayoutVars>
      </dgm:prSet>
      <dgm:spPr/>
    </dgm:pt>
    <dgm:pt modelId="{47354D67-9127-460D-ACCE-95B9FFF230F5}" type="pres">
      <dgm:prSet presAssocID="{9B715EE9-EA37-4F47-901D-703710440BF3}" presName="upArrow" presStyleLbl="node1" presStyleIdx="1" presStyleCnt="2" custAng="16677129" custFlipVert="1" custFlipHor="1" custScaleX="4638" custScaleY="2409" custLinFactNeighborX="87666" custLinFactNeighborY="60732"/>
      <dgm:spPr/>
    </dgm:pt>
    <dgm:pt modelId="{529155E1-D46F-4D0B-A764-FC8D124F806A}" type="pres">
      <dgm:prSet presAssocID="{9B715EE9-EA37-4F47-901D-703710440BF3}" presName="upArrowText" presStyleLbl="revTx" presStyleIdx="1" presStyleCnt="2" custScaleX="184243" custScaleY="87599" custLinFactNeighborX="-16953" custLinFactNeighborY="-10010">
        <dgm:presLayoutVars>
          <dgm:bulletEnabled val="1"/>
        </dgm:presLayoutVars>
      </dgm:prSet>
      <dgm:spPr/>
    </dgm:pt>
  </dgm:ptLst>
  <dgm:cxnLst>
    <dgm:cxn modelId="{FFC4140F-28D5-4F43-A0B4-88E4D3B5AC12}" srcId="{3084D401-2BF3-44F5-A227-1D3E779ABF90}" destId="{1449848F-1796-4C55-9AB0-93E470EB25D9}" srcOrd="0" destOrd="0" parTransId="{B0885DD8-9FBB-4AE4-8295-55F039B42697}" sibTransId="{75E972A4-CA7E-41A5-BF43-96E3F57CF61B}"/>
    <dgm:cxn modelId="{B5DED314-EE38-4D84-9603-63B6F9DDD521}" type="presOf" srcId="{9B715EE9-EA37-4F47-901D-703710440BF3}" destId="{529155E1-D46F-4D0B-A764-FC8D124F806A}" srcOrd="0" destOrd="0" presId="urn:microsoft.com/office/officeart/2005/8/layout/arrow3"/>
    <dgm:cxn modelId="{C785FD6B-4753-44C0-8A89-31065EE5A7BE}" type="presOf" srcId="{3084D401-2BF3-44F5-A227-1D3E779ABF90}" destId="{1B1E4A00-0FF9-479E-A32E-79B6A12CBD8A}" srcOrd="0" destOrd="0" presId="urn:microsoft.com/office/officeart/2005/8/layout/arrow3"/>
    <dgm:cxn modelId="{88D2EE76-B97C-4182-89CB-DDB3A011996C}" srcId="{3084D401-2BF3-44F5-A227-1D3E779ABF90}" destId="{9B715EE9-EA37-4F47-901D-703710440BF3}" srcOrd="1" destOrd="0" parTransId="{8CCCF7DC-F0FD-42EE-A3B6-BC303AC99DC4}" sibTransId="{17F36DCD-2397-4BF0-B81F-568CF31AD7A8}"/>
    <dgm:cxn modelId="{4A4C19DA-AB28-4A6F-8C7D-4AD68EB690E1}" type="presOf" srcId="{1449848F-1796-4C55-9AB0-93E470EB25D9}" destId="{07405B35-83B0-4498-862A-EC6D32F2C6AB}" srcOrd="0" destOrd="0" presId="urn:microsoft.com/office/officeart/2005/8/layout/arrow3"/>
    <dgm:cxn modelId="{1AB4EFA3-8B30-48D0-AC1B-F44C4F41554F}" type="presParOf" srcId="{1B1E4A00-0FF9-479E-A32E-79B6A12CBD8A}" destId="{78F2539F-4085-46E2-B157-21ECBAB44536}" srcOrd="0" destOrd="0" presId="urn:microsoft.com/office/officeart/2005/8/layout/arrow3"/>
    <dgm:cxn modelId="{65B5300B-1165-44BE-9612-ECF8E6CBCA3A}" type="presParOf" srcId="{1B1E4A00-0FF9-479E-A32E-79B6A12CBD8A}" destId="{CD805902-A6C1-4D14-8A8B-9732E1031639}" srcOrd="1" destOrd="0" presId="urn:microsoft.com/office/officeart/2005/8/layout/arrow3"/>
    <dgm:cxn modelId="{ADF151C0-BD00-460E-A49B-7C6135AAD34B}" type="presParOf" srcId="{1B1E4A00-0FF9-479E-A32E-79B6A12CBD8A}" destId="{07405B35-83B0-4498-862A-EC6D32F2C6AB}" srcOrd="2" destOrd="0" presId="urn:microsoft.com/office/officeart/2005/8/layout/arrow3"/>
    <dgm:cxn modelId="{AAD21E86-5D90-44AA-B283-99B5742FAD2F}" type="presParOf" srcId="{1B1E4A00-0FF9-479E-A32E-79B6A12CBD8A}" destId="{47354D67-9127-460D-ACCE-95B9FFF230F5}" srcOrd="3" destOrd="0" presId="urn:microsoft.com/office/officeart/2005/8/layout/arrow3"/>
    <dgm:cxn modelId="{2D10C50E-B230-4266-807F-1ABE98AA2AAB}" type="presParOf" srcId="{1B1E4A00-0FF9-479E-A32E-79B6A12CBD8A}" destId="{529155E1-D46F-4D0B-A764-FC8D124F806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739F2D-09E7-4CE0-BA06-41280CC5E1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26DD1-67BC-4E8C-BF07-977F163DB9E4}">
      <dgm:prSet/>
      <dgm:spPr>
        <a:solidFill>
          <a:srgbClr val="1B5632"/>
        </a:solidFill>
      </dgm:spPr>
      <dgm:t>
        <a:bodyPr/>
        <a:lstStyle/>
        <a:p>
          <a:r>
            <a:rPr lang="en-US" dirty="0"/>
            <a:t>All forms have been sent for approval</a:t>
          </a:r>
        </a:p>
      </dgm:t>
    </dgm:pt>
    <dgm:pt modelId="{2445695C-8A50-4AF5-8D1E-3190F60A0D9E}" type="parTrans" cxnId="{BA770DC9-BBFC-4D9E-8B86-C100695E3DBA}">
      <dgm:prSet/>
      <dgm:spPr/>
      <dgm:t>
        <a:bodyPr/>
        <a:lstStyle/>
        <a:p>
          <a:endParaRPr lang="en-US"/>
        </a:p>
      </dgm:t>
    </dgm:pt>
    <dgm:pt modelId="{1BBA9CEB-32AB-4722-BFAE-CD111B4E1578}" type="sibTrans" cxnId="{BA770DC9-BBFC-4D9E-8B86-C100695E3DBA}">
      <dgm:prSet/>
      <dgm:spPr/>
      <dgm:t>
        <a:bodyPr/>
        <a:lstStyle/>
        <a:p>
          <a:endParaRPr lang="en-US"/>
        </a:p>
      </dgm:t>
    </dgm:pt>
    <dgm:pt modelId="{873B5674-F826-402A-9E04-A392E72295B8}">
      <dgm:prSet/>
      <dgm:spPr>
        <a:solidFill>
          <a:srgbClr val="1B5632"/>
        </a:solidFill>
      </dgm:spPr>
      <dgm:t>
        <a:bodyPr/>
        <a:lstStyle/>
        <a:p>
          <a:r>
            <a:rPr lang="en-US" dirty="0"/>
            <a:t>Attachments have been uploaded</a:t>
          </a:r>
        </a:p>
      </dgm:t>
    </dgm:pt>
    <dgm:pt modelId="{15809BEA-289C-4322-89A8-AECDDEA34EA8}" type="parTrans" cxnId="{98849B4C-1516-479F-952F-E9DA1D7EB52F}">
      <dgm:prSet/>
      <dgm:spPr/>
      <dgm:t>
        <a:bodyPr/>
        <a:lstStyle/>
        <a:p>
          <a:endParaRPr lang="en-US"/>
        </a:p>
      </dgm:t>
    </dgm:pt>
    <dgm:pt modelId="{B3C6A30B-DB09-4AE6-8FFC-AD43C7116250}" type="sibTrans" cxnId="{98849B4C-1516-479F-952F-E9DA1D7EB52F}">
      <dgm:prSet/>
      <dgm:spPr/>
      <dgm:t>
        <a:bodyPr/>
        <a:lstStyle/>
        <a:p>
          <a:endParaRPr lang="en-US"/>
        </a:p>
      </dgm:t>
    </dgm:pt>
    <dgm:pt modelId="{300A6A50-2110-4585-B84F-35D8C2642DE7}">
      <dgm:prSet/>
      <dgm:spPr>
        <a:solidFill>
          <a:srgbClr val="1B5632"/>
        </a:solidFill>
      </dgm:spPr>
      <dgm:t>
        <a:bodyPr/>
        <a:lstStyle/>
        <a:p>
          <a:r>
            <a:rPr lang="en-US" dirty="0"/>
            <a:t>Submitted in Workday</a:t>
          </a:r>
        </a:p>
      </dgm:t>
    </dgm:pt>
    <dgm:pt modelId="{686D4321-F838-4290-9F7C-33D50C641967}" type="parTrans" cxnId="{3098FD75-2877-4FA5-AEEB-E7E8EFC51BDF}">
      <dgm:prSet/>
      <dgm:spPr/>
      <dgm:t>
        <a:bodyPr/>
        <a:lstStyle/>
        <a:p>
          <a:endParaRPr lang="en-US"/>
        </a:p>
      </dgm:t>
    </dgm:pt>
    <dgm:pt modelId="{63533825-51F5-47F5-8356-2EE6C1B82726}" type="sibTrans" cxnId="{3098FD75-2877-4FA5-AEEB-E7E8EFC51BDF}">
      <dgm:prSet/>
      <dgm:spPr/>
      <dgm:t>
        <a:bodyPr/>
        <a:lstStyle/>
        <a:p>
          <a:endParaRPr lang="en-US"/>
        </a:p>
      </dgm:t>
    </dgm:pt>
    <dgm:pt modelId="{63C61B1B-52B3-4A16-82F1-35640A2DB57A}" type="pres">
      <dgm:prSet presAssocID="{C9739F2D-09E7-4CE0-BA06-41280CC5E1E0}" presName="CompostProcess" presStyleCnt="0">
        <dgm:presLayoutVars>
          <dgm:dir/>
          <dgm:resizeHandles val="exact"/>
        </dgm:presLayoutVars>
      </dgm:prSet>
      <dgm:spPr/>
    </dgm:pt>
    <dgm:pt modelId="{17BD22E0-5426-4081-85CD-5E06D0731659}" type="pres">
      <dgm:prSet presAssocID="{C9739F2D-09E7-4CE0-BA06-41280CC5E1E0}" presName="arrow" presStyleLbl="bgShp" presStyleIdx="0" presStyleCnt="1"/>
      <dgm:spPr>
        <a:solidFill>
          <a:srgbClr val="FFC629"/>
        </a:solidFill>
      </dgm:spPr>
    </dgm:pt>
    <dgm:pt modelId="{44904B08-61A7-494F-8EA0-33B012D78DA0}" type="pres">
      <dgm:prSet presAssocID="{C9739F2D-09E7-4CE0-BA06-41280CC5E1E0}" presName="linearProcess" presStyleCnt="0"/>
      <dgm:spPr/>
    </dgm:pt>
    <dgm:pt modelId="{012CEFC7-A17C-4C09-9FC3-4362011AAD1E}" type="pres">
      <dgm:prSet presAssocID="{80126DD1-67BC-4E8C-BF07-977F163DB9E4}" presName="textNode" presStyleLbl="node1" presStyleIdx="0" presStyleCnt="3">
        <dgm:presLayoutVars>
          <dgm:bulletEnabled val="1"/>
        </dgm:presLayoutVars>
      </dgm:prSet>
      <dgm:spPr/>
    </dgm:pt>
    <dgm:pt modelId="{82F9BA56-92E2-44C2-BFC9-2ADD706A5F7A}" type="pres">
      <dgm:prSet presAssocID="{1BBA9CEB-32AB-4722-BFAE-CD111B4E1578}" presName="sibTrans" presStyleCnt="0"/>
      <dgm:spPr/>
    </dgm:pt>
    <dgm:pt modelId="{51354CC0-ED20-4837-B43A-7531D6A76C46}" type="pres">
      <dgm:prSet presAssocID="{873B5674-F826-402A-9E04-A392E72295B8}" presName="textNode" presStyleLbl="node1" presStyleIdx="1" presStyleCnt="3">
        <dgm:presLayoutVars>
          <dgm:bulletEnabled val="1"/>
        </dgm:presLayoutVars>
      </dgm:prSet>
      <dgm:spPr/>
    </dgm:pt>
    <dgm:pt modelId="{A19EA843-275B-4363-B2DF-50414F02B2C5}" type="pres">
      <dgm:prSet presAssocID="{B3C6A30B-DB09-4AE6-8FFC-AD43C7116250}" presName="sibTrans" presStyleCnt="0"/>
      <dgm:spPr/>
    </dgm:pt>
    <dgm:pt modelId="{C498F8A3-000F-4F67-B1AA-73C2623597F3}" type="pres">
      <dgm:prSet presAssocID="{300A6A50-2110-4585-B84F-35D8C2642DE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849B4C-1516-479F-952F-E9DA1D7EB52F}" srcId="{C9739F2D-09E7-4CE0-BA06-41280CC5E1E0}" destId="{873B5674-F826-402A-9E04-A392E72295B8}" srcOrd="1" destOrd="0" parTransId="{15809BEA-289C-4322-89A8-AECDDEA34EA8}" sibTransId="{B3C6A30B-DB09-4AE6-8FFC-AD43C7116250}"/>
    <dgm:cxn modelId="{768ACA4E-0362-4D8C-9E19-191BC8546380}" type="presOf" srcId="{80126DD1-67BC-4E8C-BF07-977F163DB9E4}" destId="{012CEFC7-A17C-4C09-9FC3-4362011AAD1E}" srcOrd="0" destOrd="0" presId="urn:microsoft.com/office/officeart/2005/8/layout/hProcess9"/>
    <dgm:cxn modelId="{3098FD75-2877-4FA5-AEEB-E7E8EFC51BDF}" srcId="{C9739F2D-09E7-4CE0-BA06-41280CC5E1E0}" destId="{300A6A50-2110-4585-B84F-35D8C2642DE7}" srcOrd="2" destOrd="0" parTransId="{686D4321-F838-4290-9F7C-33D50C641967}" sibTransId="{63533825-51F5-47F5-8356-2EE6C1B82726}"/>
    <dgm:cxn modelId="{8AAEAB79-3725-488F-A432-8CA89C94EAF8}" type="presOf" srcId="{300A6A50-2110-4585-B84F-35D8C2642DE7}" destId="{C498F8A3-000F-4F67-B1AA-73C2623597F3}" srcOrd="0" destOrd="0" presId="urn:microsoft.com/office/officeart/2005/8/layout/hProcess9"/>
    <dgm:cxn modelId="{589ADB8E-2FF7-4ABB-A888-2B222F286E07}" type="presOf" srcId="{873B5674-F826-402A-9E04-A392E72295B8}" destId="{51354CC0-ED20-4837-B43A-7531D6A76C46}" srcOrd="0" destOrd="0" presId="urn:microsoft.com/office/officeart/2005/8/layout/hProcess9"/>
    <dgm:cxn modelId="{BA770DC9-BBFC-4D9E-8B86-C100695E3DBA}" srcId="{C9739F2D-09E7-4CE0-BA06-41280CC5E1E0}" destId="{80126DD1-67BC-4E8C-BF07-977F163DB9E4}" srcOrd="0" destOrd="0" parTransId="{2445695C-8A50-4AF5-8D1E-3190F60A0D9E}" sibTransId="{1BBA9CEB-32AB-4722-BFAE-CD111B4E1578}"/>
    <dgm:cxn modelId="{270682FB-67DE-4F6C-8C52-5650CC240957}" type="presOf" srcId="{C9739F2D-09E7-4CE0-BA06-41280CC5E1E0}" destId="{63C61B1B-52B3-4A16-82F1-35640A2DB57A}" srcOrd="0" destOrd="0" presId="urn:microsoft.com/office/officeart/2005/8/layout/hProcess9"/>
    <dgm:cxn modelId="{BAF846DE-5281-4022-8D7B-22016B794C6D}" type="presParOf" srcId="{63C61B1B-52B3-4A16-82F1-35640A2DB57A}" destId="{17BD22E0-5426-4081-85CD-5E06D0731659}" srcOrd="0" destOrd="0" presId="urn:microsoft.com/office/officeart/2005/8/layout/hProcess9"/>
    <dgm:cxn modelId="{758BD590-87F1-4D0C-8773-08AE3801DD1A}" type="presParOf" srcId="{63C61B1B-52B3-4A16-82F1-35640A2DB57A}" destId="{44904B08-61A7-494F-8EA0-33B012D78DA0}" srcOrd="1" destOrd="0" presId="urn:microsoft.com/office/officeart/2005/8/layout/hProcess9"/>
    <dgm:cxn modelId="{2D981129-0E10-46F8-B602-BF2287CB8FAE}" type="presParOf" srcId="{44904B08-61A7-494F-8EA0-33B012D78DA0}" destId="{012CEFC7-A17C-4C09-9FC3-4362011AAD1E}" srcOrd="0" destOrd="0" presId="urn:microsoft.com/office/officeart/2005/8/layout/hProcess9"/>
    <dgm:cxn modelId="{11AF0858-EE24-483B-B4CD-96F6E1F3B362}" type="presParOf" srcId="{44904B08-61A7-494F-8EA0-33B012D78DA0}" destId="{82F9BA56-92E2-44C2-BFC9-2ADD706A5F7A}" srcOrd="1" destOrd="0" presId="urn:microsoft.com/office/officeart/2005/8/layout/hProcess9"/>
    <dgm:cxn modelId="{D65A833E-23BA-4673-9F5A-0C4EE0B3898B}" type="presParOf" srcId="{44904B08-61A7-494F-8EA0-33B012D78DA0}" destId="{51354CC0-ED20-4837-B43A-7531D6A76C46}" srcOrd="2" destOrd="0" presId="urn:microsoft.com/office/officeart/2005/8/layout/hProcess9"/>
    <dgm:cxn modelId="{BFF2B6E4-4146-4EA9-850F-6D43ACF50974}" type="presParOf" srcId="{44904B08-61A7-494F-8EA0-33B012D78DA0}" destId="{A19EA843-275B-4363-B2DF-50414F02B2C5}" srcOrd="3" destOrd="0" presId="urn:microsoft.com/office/officeart/2005/8/layout/hProcess9"/>
    <dgm:cxn modelId="{B0AB44C0-E91E-4E57-B6CF-A775C3A4B384}" type="presParOf" srcId="{44904B08-61A7-494F-8EA0-33B012D78DA0}" destId="{C498F8A3-000F-4F67-B1AA-73C2623597F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577191-C502-0E4B-83F6-5F6F7530C17E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C88637E-0693-8A4B-9F15-C32BBE6249FE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Complete Expense Report in Workday</a:t>
          </a:r>
        </a:p>
      </dgm:t>
    </dgm:pt>
    <dgm:pt modelId="{5CD7D4E1-BF3C-FB45-B8FB-463B5A42DD58}" type="parTrans" cxnId="{3B40CF8C-B49C-5046-B739-FB9EFE4F8C95}">
      <dgm:prSet/>
      <dgm:spPr/>
      <dgm:t>
        <a:bodyPr/>
        <a:lstStyle/>
        <a:p>
          <a:endParaRPr lang="en-US"/>
        </a:p>
      </dgm:t>
    </dgm:pt>
    <dgm:pt modelId="{62F1AC8D-AB89-FD4E-B892-0D1DE9F80AFA}" type="sibTrans" cxnId="{3B40CF8C-B49C-5046-B739-FB9EFE4F8C95}">
      <dgm:prSet/>
      <dgm:spPr/>
      <dgm:t>
        <a:bodyPr/>
        <a:lstStyle/>
        <a:p>
          <a:endParaRPr lang="en-US" dirty="0"/>
        </a:p>
      </dgm:t>
    </dgm:pt>
    <dgm:pt modelId="{4932CD1F-0D8A-E84E-B28A-A1CA6567A96F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Itemize expense based on type</a:t>
          </a:r>
        </a:p>
      </dgm:t>
    </dgm:pt>
    <dgm:pt modelId="{830B7C34-A8DE-E147-B1DA-20F8BEF32A7A}" type="parTrans" cxnId="{5CBBC489-4D4A-1146-AC3B-83A73B159798}">
      <dgm:prSet/>
      <dgm:spPr/>
      <dgm:t>
        <a:bodyPr/>
        <a:lstStyle/>
        <a:p>
          <a:endParaRPr lang="en-US"/>
        </a:p>
      </dgm:t>
    </dgm:pt>
    <dgm:pt modelId="{6BC16C00-5E06-F34C-AECC-C3A73D18A53F}" type="sibTrans" cxnId="{5CBBC489-4D4A-1146-AC3B-83A73B159798}">
      <dgm:prSet/>
      <dgm:spPr/>
      <dgm:t>
        <a:bodyPr/>
        <a:lstStyle/>
        <a:p>
          <a:endParaRPr lang="en-US" dirty="0"/>
        </a:p>
      </dgm:t>
    </dgm:pt>
    <dgm:pt modelId="{DFACE2E0-0631-BC48-A6B9-7A0DFE39F6AD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Each traveler seeking reimbursement needs an expense report</a:t>
          </a:r>
        </a:p>
      </dgm:t>
    </dgm:pt>
    <dgm:pt modelId="{AB890CF4-4E47-D34F-97AB-D7A05118DC9E}" type="parTrans" cxnId="{2C50313C-D89E-7948-AAB4-0C32857BFA37}">
      <dgm:prSet/>
      <dgm:spPr/>
      <dgm:t>
        <a:bodyPr/>
        <a:lstStyle/>
        <a:p>
          <a:endParaRPr lang="en-US"/>
        </a:p>
      </dgm:t>
    </dgm:pt>
    <dgm:pt modelId="{CB70174C-ABC6-134A-A1C5-3117CE775867}" type="sibTrans" cxnId="{2C50313C-D89E-7948-AAB4-0C32857BFA37}">
      <dgm:prSet/>
      <dgm:spPr/>
      <dgm:t>
        <a:bodyPr/>
        <a:lstStyle/>
        <a:p>
          <a:endParaRPr lang="en-US" dirty="0"/>
        </a:p>
      </dgm:t>
    </dgm:pt>
    <dgm:pt modelId="{0A62BE6D-187A-E244-9F36-A3CDEF7FA4B9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Upload conference agenda</a:t>
          </a:r>
        </a:p>
      </dgm:t>
    </dgm:pt>
    <dgm:pt modelId="{87400036-93FD-F745-82A3-72FBAD34F1F0}" type="parTrans" cxnId="{C7E47142-E931-C245-AF82-24F766C1F837}">
      <dgm:prSet/>
      <dgm:spPr/>
      <dgm:t>
        <a:bodyPr/>
        <a:lstStyle/>
        <a:p>
          <a:endParaRPr lang="en-US"/>
        </a:p>
      </dgm:t>
    </dgm:pt>
    <dgm:pt modelId="{14B0F46C-C4DA-E54D-8379-FACEEEC72A70}" type="sibTrans" cxnId="{C7E47142-E931-C245-AF82-24F766C1F837}">
      <dgm:prSet/>
      <dgm:spPr/>
      <dgm:t>
        <a:bodyPr/>
        <a:lstStyle/>
        <a:p>
          <a:endParaRPr lang="en-US" dirty="0"/>
        </a:p>
      </dgm:t>
    </dgm:pt>
    <dgm:pt modelId="{AB9BA103-1837-124A-BDA1-BC6463612F8A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Submit original receipts and forms </a:t>
          </a:r>
        </a:p>
      </dgm:t>
    </dgm:pt>
    <dgm:pt modelId="{2DB11631-CA93-834A-8756-2608BD19095F}" type="parTrans" cxnId="{2D48843B-AE40-B743-98E5-369495E90F6A}">
      <dgm:prSet/>
      <dgm:spPr/>
      <dgm:t>
        <a:bodyPr/>
        <a:lstStyle/>
        <a:p>
          <a:endParaRPr lang="en-US"/>
        </a:p>
      </dgm:t>
    </dgm:pt>
    <dgm:pt modelId="{7CD44A61-7C54-9E49-ACF9-10041D3CD88C}" type="sibTrans" cxnId="{2D48843B-AE40-B743-98E5-369495E90F6A}">
      <dgm:prSet/>
      <dgm:spPr/>
      <dgm:t>
        <a:bodyPr/>
        <a:lstStyle/>
        <a:p>
          <a:endParaRPr lang="en-US"/>
        </a:p>
      </dgm:t>
    </dgm:pt>
    <dgm:pt modelId="{7C12926D-2787-478B-881B-C001F653233C}" type="pres">
      <dgm:prSet presAssocID="{DB577191-C502-0E4B-83F6-5F6F7530C17E}" presName="Name0" presStyleCnt="0">
        <dgm:presLayoutVars>
          <dgm:dir/>
          <dgm:resizeHandles val="exact"/>
        </dgm:presLayoutVars>
      </dgm:prSet>
      <dgm:spPr/>
    </dgm:pt>
    <dgm:pt modelId="{6951F965-FDD6-4C38-8822-3087D67C1FF3}" type="pres">
      <dgm:prSet presAssocID="{DC88637E-0693-8A4B-9F15-C32BBE6249FE}" presName="node" presStyleLbl="node1" presStyleIdx="0" presStyleCnt="5">
        <dgm:presLayoutVars>
          <dgm:bulletEnabled val="1"/>
        </dgm:presLayoutVars>
      </dgm:prSet>
      <dgm:spPr/>
    </dgm:pt>
    <dgm:pt modelId="{3FF4402B-11D6-490E-8406-3CF3A08A716E}" type="pres">
      <dgm:prSet presAssocID="{62F1AC8D-AB89-FD4E-B892-0D1DE9F80AFA}" presName="sibTrans" presStyleLbl="sibTrans2D1" presStyleIdx="0" presStyleCnt="4"/>
      <dgm:spPr/>
    </dgm:pt>
    <dgm:pt modelId="{6ACE9632-1F7B-41C6-A6D4-224190B5070D}" type="pres">
      <dgm:prSet presAssocID="{62F1AC8D-AB89-FD4E-B892-0D1DE9F80AFA}" presName="connectorText" presStyleLbl="sibTrans2D1" presStyleIdx="0" presStyleCnt="4"/>
      <dgm:spPr/>
    </dgm:pt>
    <dgm:pt modelId="{120B4F98-6F01-468C-B8C5-80C671364345}" type="pres">
      <dgm:prSet presAssocID="{4932CD1F-0D8A-E84E-B28A-A1CA6567A96F}" presName="node" presStyleLbl="node1" presStyleIdx="1" presStyleCnt="5">
        <dgm:presLayoutVars>
          <dgm:bulletEnabled val="1"/>
        </dgm:presLayoutVars>
      </dgm:prSet>
      <dgm:spPr/>
    </dgm:pt>
    <dgm:pt modelId="{8FC99D82-593C-4254-8BF4-C66440B208C9}" type="pres">
      <dgm:prSet presAssocID="{6BC16C00-5E06-F34C-AECC-C3A73D18A53F}" presName="sibTrans" presStyleLbl="sibTrans2D1" presStyleIdx="1" presStyleCnt="4"/>
      <dgm:spPr/>
    </dgm:pt>
    <dgm:pt modelId="{EBDE447C-0BD3-4307-AEE3-198282EB1BCE}" type="pres">
      <dgm:prSet presAssocID="{6BC16C00-5E06-F34C-AECC-C3A73D18A53F}" presName="connectorText" presStyleLbl="sibTrans2D1" presStyleIdx="1" presStyleCnt="4"/>
      <dgm:spPr/>
    </dgm:pt>
    <dgm:pt modelId="{31E70103-CD32-49C6-9061-AE5474363094}" type="pres">
      <dgm:prSet presAssocID="{DFACE2E0-0631-BC48-A6B9-7A0DFE39F6AD}" presName="node" presStyleLbl="node1" presStyleIdx="2" presStyleCnt="5">
        <dgm:presLayoutVars>
          <dgm:bulletEnabled val="1"/>
        </dgm:presLayoutVars>
      </dgm:prSet>
      <dgm:spPr/>
    </dgm:pt>
    <dgm:pt modelId="{FCFFA0A8-BB19-4780-8921-ADD8EC43B38D}" type="pres">
      <dgm:prSet presAssocID="{CB70174C-ABC6-134A-A1C5-3117CE775867}" presName="sibTrans" presStyleLbl="sibTrans2D1" presStyleIdx="2" presStyleCnt="4"/>
      <dgm:spPr/>
    </dgm:pt>
    <dgm:pt modelId="{CE0E6316-9F7D-4BDB-94C5-451F18BE1477}" type="pres">
      <dgm:prSet presAssocID="{CB70174C-ABC6-134A-A1C5-3117CE775867}" presName="connectorText" presStyleLbl="sibTrans2D1" presStyleIdx="2" presStyleCnt="4"/>
      <dgm:spPr/>
    </dgm:pt>
    <dgm:pt modelId="{054EE5FA-4637-47D7-A270-CB0487636CB3}" type="pres">
      <dgm:prSet presAssocID="{0A62BE6D-187A-E244-9F36-A3CDEF7FA4B9}" presName="node" presStyleLbl="node1" presStyleIdx="3" presStyleCnt="5">
        <dgm:presLayoutVars>
          <dgm:bulletEnabled val="1"/>
        </dgm:presLayoutVars>
      </dgm:prSet>
      <dgm:spPr/>
    </dgm:pt>
    <dgm:pt modelId="{5E4C5221-F497-406C-8A62-15C97B55B025}" type="pres">
      <dgm:prSet presAssocID="{14B0F46C-C4DA-E54D-8379-FACEEEC72A70}" presName="sibTrans" presStyleLbl="sibTrans2D1" presStyleIdx="3" presStyleCnt="4"/>
      <dgm:spPr/>
    </dgm:pt>
    <dgm:pt modelId="{2422885C-CFB4-46FE-908E-46CB89EBE46A}" type="pres">
      <dgm:prSet presAssocID="{14B0F46C-C4DA-E54D-8379-FACEEEC72A70}" presName="connectorText" presStyleLbl="sibTrans2D1" presStyleIdx="3" presStyleCnt="4"/>
      <dgm:spPr/>
    </dgm:pt>
    <dgm:pt modelId="{E332306C-D3D3-4D57-825B-0277F2CE6D86}" type="pres">
      <dgm:prSet presAssocID="{AB9BA103-1837-124A-BDA1-BC6463612F8A}" presName="node" presStyleLbl="node1" presStyleIdx="4" presStyleCnt="5">
        <dgm:presLayoutVars>
          <dgm:bulletEnabled val="1"/>
        </dgm:presLayoutVars>
      </dgm:prSet>
      <dgm:spPr/>
    </dgm:pt>
  </dgm:ptLst>
  <dgm:cxnLst>
    <dgm:cxn modelId="{222E990B-C9E6-412B-91DA-8D00FA26080A}" type="presOf" srcId="{DC88637E-0693-8A4B-9F15-C32BBE6249FE}" destId="{6951F965-FDD6-4C38-8822-3087D67C1FF3}" srcOrd="0" destOrd="0" presId="urn:microsoft.com/office/officeart/2005/8/layout/process1"/>
    <dgm:cxn modelId="{11876D30-C17F-46CF-981D-8C5B0EE1AE43}" type="presOf" srcId="{AB9BA103-1837-124A-BDA1-BC6463612F8A}" destId="{E332306C-D3D3-4D57-825B-0277F2CE6D86}" srcOrd="0" destOrd="0" presId="urn:microsoft.com/office/officeart/2005/8/layout/process1"/>
    <dgm:cxn modelId="{9400863A-3ABF-425A-9B01-27D33995A697}" type="presOf" srcId="{DB577191-C502-0E4B-83F6-5F6F7530C17E}" destId="{7C12926D-2787-478B-881B-C001F653233C}" srcOrd="0" destOrd="0" presId="urn:microsoft.com/office/officeart/2005/8/layout/process1"/>
    <dgm:cxn modelId="{2D48843B-AE40-B743-98E5-369495E90F6A}" srcId="{DB577191-C502-0E4B-83F6-5F6F7530C17E}" destId="{AB9BA103-1837-124A-BDA1-BC6463612F8A}" srcOrd="4" destOrd="0" parTransId="{2DB11631-CA93-834A-8756-2608BD19095F}" sibTransId="{7CD44A61-7C54-9E49-ACF9-10041D3CD88C}"/>
    <dgm:cxn modelId="{2C50313C-D89E-7948-AAB4-0C32857BFA37}" srcId="{DB577191-C502-0E4B-83F6-5F6F7530C17E}" destId="{DFACE2E0-0631-BC48-A6B9-7A0DFE39F6AD}" srcOrd="2" destOrd="0" parTransId="{AB890CF4-4E47-D34F-97AB-D7A05118DC9E}" sibTransId="{CB70174C-ABC6-134A-A1C5-3117CE775867}"/>
    <dgm:cxn modelId="{C7E47142-E931-C245-AF82-24F766C1F837}" srcId="{DB577191-C502-0E4B-83F6-5F6F7530C17E}" destId="{0A62BE6D-187A-E244-9F36-A3CDEF7FA4B9}" srcOrd="3" destOrd="0" parTransId="{87400036-93FD-F745-82A3-72FBAD34F1F0}" sibTransId="{14B0F46C-C4DA-E54D-8379-FACEEEC72A70}"/>
    <dgm:cxn modelId="{0238B142-BBF9-425D-A008-371088803EAA}" type="presOf" srcId="{CB70174C-ABC6-134A-A1C5-3117CE775867}" destId="{FCFFA0A8-BB19-4780-8921-ADD8EC43B38D}" srcOrd="0" destOrd="0" presId="urn:microsoft.com/office/officeart/2005/8/layout/process1"/>
    <dgm:cxn modelId="{3E28BF48-6BDE-4413-89F6-7D88E70F7DEB}" type="presOf" srcId="{6BC16C00-5E06-F34C-AECC-C3A73D18A53F}" destId="{8FC99D82-593C-4254-8BF4-C66440B208C9}" srcOrd="0" destOrd="0" presId="urn:microsoft.com/office/officeart/2005/8/layout/process1"/>
    <dgm:cxn modelId="{BB5B2B69-35C4-477D-97D5-FB000DE973D7}" type="presOf" srcId="{62F1AC8D-AB89-FD4E-B892-0D1DE9F80AFA}" destId="{3FF4402B-11D6-490E-8406-3CF3A08A716E}" srcOrd="0" destOrd="0" presId="urn:microsoft.com/office/officeart/2005/8/layout/process1"/>
    <dgm:cxn modelId="{06B98651-DFC9-497F-B788-E4D9DE5B9D4C}" type="presOf" srcId="{62F1AC8D-AB89-FD4E-B892-0D1DE9F80AFA}" destId="{6ACE9632-1F7B-41C6-A6D4-224190B5070D}" srcOrd="1" destOrd="0" presId="urn:microsoft.com/office/officeart/2005/8/layout/process1"/>
    <dgm:cxn modelId="{A687F75A-17A1-4491-9069-895B72A72679}" type="presOf" srcId="{CB70174C-ABC6-134A-A1C5-3117CE775867}" destId="{CE0E6316-9F7D-4BDB-94C5-451F18BE1477}" srcOrd="1" destOrd="0" presId="urn:microsoft.com/office/officeart/2005/8/layout/process1"/>
    <dgm:cxn modelId="{AECF3383-D945-441F-9514-36CDDC33B395}" type="presOf" srcId="{14B0F46C-C4DA-E54D-8379-FACEEEC72A70}" destId="{5E4C5221-F497-406C-8A62-15C97B55B025}" srcOrd="0" destOrd="0" presId="urn:microsoft.com/office/officeart/2005/8/layout/process1"/>
    <dgm:cxn modelId="{5CBBC489-4D4A-1146-AC3B-83A73B159798}" srcId="{DB577191-C502-0E4B-83F6-5F6F7530C17E}" destId="{4932CD1F-0D8A-E84E-B28A-A1CA6567A96F}" srcOrd="1" destOrd="0" parTransId="{830B7C34-A8DE-E147-B1DA-20F8BEF32A7A}" sibTransId="{6BC16C00-5E06-F34C-AECC-C3A73D18A53F}"/>
    <dgm:cxn modelId="{3B40CF8C-B49C-5046-B739-FB9EFE4F8C95}" srcId="{DB577191-C502-0E4B-83F6-5F6F7530C17E}" destId="{DC88637E-0693-8A4B-9F15-C32BBE6249FE}" srcOrd="0" destOrd="0" parTransId="{5CD7D4E1-BF3C-FB45-B8FB-463B5A42DD58}" sibTransId="{62F1AC8D-AB89-FD4E-B892-0D1DE9F80AFA}"/>
    <dgm:cxn modelId="{509A30A7-AB94-4D8F-AA7F-5B4DC85A10BA}" type="presOf" srcId="{14B0F46C-C4DA-E54D-8379-FACEEEC72A70}" destId="{2422885C-CFB4-46FE-908E-46CB89EBE46A}" srcOrd="1" destOrd="0" presId="urn:microsoft.com/office/officeart/2005/8/layout/process1"/>
    <dgm:cxn modelId="{7E9FF7B6-0DBA-496F-AA6E-BC5BF979C8E5}" type="presOf" srcId="{6BC16C00-5E06-F34C-AECC-C3A73D18A53F}" destId="{EBDE447C-0BD3-4307-AEE3-198282EB1BCE}" srcOrd="1" destOrd="0" presId="urn:microsoft.com/office/officeart/2005/8/layout/process1"/>
    <dgm:cxn modelId="{127810BC-6D0D-4792-BE96-E46DEDA10045}" type="presOf" srcId="{0A62BE6D-187A-E244-9F36-A3CDEF7FA4B9}" destId="{054EE5FA-4637-47D7-A270-CB0487636CB3}" srcOrd="0" destOrd="0" presId="urn:microsoft.com/office/officeart/2005/8/layout/process1"/>
    <dgm:cxn modelId="{D02DC6C9-0260-432B-A6FF-7788CC2E6196}" type="presOf" srcId="{DFACE2E0-0631-BC48-A6B9-7A0DFE39F6AD}" destId="{31E70103-CD32-49C6-9061-AE5474363094}" srcOrd="0" destOrd="0" presId="urn:microsoft.com/office/officeart/2005/8/layout/process1"/>
    <dgm:cxn modelId="{1F5CB9DE-E693-46CA-B4E9-6C3C3E54F11B}" type="presOf" srcId="{4932CD1F-0D8A-E84E-B28A-A1CA6567A96F}" destId="{120B4F98-6F01-468C-B8C5-80C671364345}" srcOrd="0" destOrd="0" presId="urn:microsoft.com/office/officeart/2005/8/layout/process1"/>
    <dgm:cxn modelId="{434A77F1-71F7-4CD1-B95A-6749DC988A19}" type="presParOf" srcId="{7C12926D-2787-478B-881B-C001F653233C}" destId="{6951F965-FDD6-4C38-8822-3087D67C1FF3}" srcOrd="0" destOrd="0" presId="urn:microsoft.com/office/officeart/2005/8/layout/process1"/>
    <dgm:cxn modelId="{0AC889E6-15E9-440B-8EE4-BCA8CABB06DA}" type="presParOf" srcId="{7C12926D-2787-478B-881B-C001F653233C}" destId="{3FF4402B-11D6-490E-8406-3CF3A08A716E}" srcOrd="1" destOrd="0" presId="urn:microsoft.com/office/officeart/2005/8/layout/process1"/>
    <dgm:cxn modelId="{B296AC0B-481E-4943-9EF0-B243E9E5D7C1}" type="presParOf" srcId="{3FF4402B-11D6-490E-8406-3CF3A08A716E}" destId="{6ACE9632-1F7B-41C6-A6D4-224190B5070D}" srcOrd="0" destOrd="0" presId="urn:microsoft.com/office/officeart/2005/8/layout/process1"/>
    <dgm:cxn modelId="{D053A26B-5815-452B-B258-EED4ED64C16D}" type="presParOf" srcId="{7C12926D-2787-478B-881B-C001F653233C}" destId="{120B4F98-6F01-468C-B8C5-80C671364345}" srcOrd="2" destOrd="0" presId="urn:microsoft.com/office/officeart/2005/8/layout/process1"/>
    <dgm:cxn modelId="{AAB64061-FDE5-4625-8737-B3898E043F1A}" type="presParOf" srcId="{7C12926D-2787-478B-881B-C001F653233C}" destId="{8FC99D82-593C-4254-8BF4-C66440B208C9}" srcOrd="3" destOrd="0" presId="urn:microsoft.com/office/officeart/2005/8/layout/process1"/>
    <dgm:cxn modelId="{F1D9C46B-A971-4682-8E80-EA7B59AAE1FE}" type="presParOf" srcId="{8FC99D82-593C-4254-8BF4-C66440B208C9}" destId="{EBDE447C-0BD3-4307-AEE3-198282EB1BCE}" srcOrd="0" destOrd="0" presId="urn:microsoft.com/office/officeart/2005/8/layout/process1"/>
    <dgm:cxn modelId="{8AB5CDF6-5B18-45A1-867A-9E181ACDE889}" type="presParOf" srcId="{7C12926D-2787-478B-881B-C001F653233C}" destId="{31E70103-CD32-49C6-9061-AE5474363094}" srcOrd="4" destOrd="0" presId="urn:microsoft.com/office/officeart/2005/8/layout/process1"/>
    <dgm:cxn modelId="{6BB658A5-1517-48CE-98A0-F0DC06C8F8B5}" type="presParOf" srcId="{7C12926D-2787-478B-881B-C001F653233C}" destId="{FCFFA0A8-BB19-4780-8921-ADD8EC43B38D}" srcOrd="5" destOrd="0" presId="urn:microsoft.com/office/officeart/2005/8/layout/process1"/>
    <dgm:cxn modelId="{6A0DF05D-A0AF-4EB3-8002-EA12A5288F05}" type="presParOf" srcId="{FCFFA0A8-BB19-4780-8921-ADD8EC43B38D}" destId="{CE0E6316-9F7D-4BDB-94C5-451F18BE1477}" srcOrd="0" destOrd="0" presId="urn:microsoft.com/office/officeart/2005/8/layout/process1"/>
    <dgm:cxn modelId="{26521D16-B843-4CA8-85F6-AEAF8D921A85}" type="presParOf" srcId="{7C12926D-2787-478B-881B-C001F653233C}" destId="{054EE5FA-4637-47D7-A270-CB0487636CB3}" srcOrd="6" destOrd="0" presId="urn:microsoft.com/office/officeart/2005/8/layout/process1"/>
    <dgm:cxn modelId="{28EA849B-97FC-4053-93B0-3EDA39813185}" type="presParOf" srcId="{7C12926D-2787-478B-881B-C001F653233C}" destId="{5E4C5221-F497-406C-8A62-15C97B55B025}" srcOrd="7" destOrd="0" presId="urn:microsoft.com/office/officeart/2005/8/layout/process1"/>
    <dgm:cxn modelId="{7576D1D6-2512-49DA-A876-D50DD8F9BB07}" type="presParOf" srcId="{5E4C5221-F497-406C-8A62-15C97B55B025}" destId="{2422885C-CFB4-46FE-908E-46CB89EBE46A}" srcOrd="0" destOrd="0" presId="urn:microsoft.com/office/officeart/2005/8/layout/process1"/>
    <dgm:cxn modelId="{90C45B29-CF70-4E4B-A1E6-9456CC38C437}" type="presParOf" srcId="{7C12926D-2787-478B-881B-C001F653233C}" destId="{E332306C-D3D3-4D57-825B-0277F2CE6D8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A607C4-1796-2448-A30E-70A95956B558}" type="doc">
      <dgm:prSet loTypeId="urn:microsoft.com/office/officeart/2005/8/layout/cycle6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3ADC0D-B528-864D-8182-1B34015A8300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All forms have been approved</a:t>
          </a:r>
        </a:p>
      </dgm:t>
    </dgm:pt>
    <dgm:pt modelId="{1C3F3EA3-15E0-D943-BDC5-F28E46FE42F9}" type="parTrans" cxnId="{C14F7925-0CFD-6141-9A1E-6742235BA9AC}">
      <dgm:prSet/>
      <dgm:spPr/>
      <dgm:t>
        <a:bodyPr/>
        <a:lstStyle/>
        <a:p>
          <a:endParaRPr lang="en-US"/>
        </a:p>
      </dgm:t>
    </dgm:pt>
    <dgm:pt modelId="{54C1E7AD-8DE5-B04A-8A46-0E5AE4B70AEB}" type="sibTrans" cxnId="{C14F7925-0CFD-6141-9A1E-6742235BA9AC}">
      <dgm:prSet/>
      <dgm:spPr/>
      <dgm:t>
        <a:bodyPr/>
        <a:lstStyle/>
        <a:p>
          <a:endParaRPr lang="en-US"/>
        </a:p>
      </dgm:t>
    </dgm:pt>
    <dgm:pt modelId="{0F16D5BE-C5C7-7F4B-A075-BE9860F98BAF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Attachments have been uploaded</a:t>
          </a:r>
        </a:p>
      </dgm:t>
    </dgm:pt>
    <dgm:pt modelId="{457D2FB8-2BCA-A346-922F-C9BEA34BD402}" type="parTrans" cxnId="{EFAE232F-7FDD-9243-92D6-45924E1F6A73}">
      <dgm:prSet/>
      <dgm:spPr/>
      <dgm:t>
        <a:bodyPr/>
        <a:lstStyle/>
        <a:p>
          <a:endParaRPr lang="en-US"/>
        </a:p>
      </dgm:t>
    </dgm:pt>
    <dgm:pt modelId="{EC697872-AC84-F54B-8338-5F843AA4B332}" type="sibTrans" cxnId="{EFAE232F-7FDD-9243-92D6-45924E1F6A73}">
      <dgm:prSet/>
      <dgm:spPr/>
      <dgm:t>
        <a:bodyPr/>
        <a:lstStyle/>
        <a:p>
          <a:endParaRPr lang="en-US"/>
        </a:p>
      </dgm:t>
    </dgm:pt>
    <dgm:pt modelId="{4E623244-211E-9C4D-AD52-F046D61958C4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Submitted to the Travel Office</a:t>
          </a:r>
        </a:p>
      </dgm:t>
    </dgm:pt>
    <dgm:pt modelId="{BAE609F8-CF9E-F547-9585-D7646E52046F}" type="parTrans" cxnId="{B339EAEE-1067-E84F-84A0-6A8F5AE17409}">
      <dgm:prSet/>
      <dgm:spPr/>
      <dgm:t>
        <a:bodyPr/>
        <a:lstStyle/>
        <a:p>
          <a:endParaRPr lang="en-US"/>
        </a:p>
      </dgm:t>
    </dgm:pt>
    <dgm:pt modelId="{39EDBAAE-90E3-C449-97F9-BF5A58D8C7EE}" type="sibTrans" cxnId="{B339EAEE-1067-E84F-84A0-6A8F5AE17409}">
      <dgm:prSet/>
      <dgm:spPr/>
      <dgm:t>
        <a:bodyPr/>
        <a:lstStyle/>
        <a:p>
          <a:endParaRPr lang="en-US"/>
        </a:p>
      </dgm:t>
    </dgm:pt>
    <dgm:pt modelId="{B503F1AB-BE1A-4FA2-84CF-F650D33E146D}" type="pres">
      <dgm:prSet presAssocID="{64A607C4-1796-2448-A30E-70A95956B558}" presName="cycle" presStyleCnt="0">
        <dgm:presLayoutVars>
          <dgm:dir/>
          <dgm:resizeHandles val="exact"/>
        </dgm:presLayoutVars>
      </dgm:prSet>
      <dgm:spPr/>
    </dgm:pt>
    <dgm:pt modelId="{EBFB1488-77C3-40E7-880E-9F1673BA0A0E}" type="pres">
      <dgm:prSet presAssocID="{BA3ADC0D-B528-864D-8182-1B34015A8300}" presName="node" presStyleLbl="node1" presStyleIdx="0" presStyleCnt="3">
        <dgm:presLayoutVars>
          <dgm:bulletEnabled val="1"/>
        </dgm:presLayoutVars>
      </dgm:prSet>
      <dgm:spPr/>
    </dgm:pt>
    <dgm:pt modelId="{16AF4590-9564-411D-A1D5-1F0B2AE75B82}" type="pres">
      <dgm:prSet presAssocID="{BA3ADC0D-B528-864D-8182-1B34015A8300}" presName="spNode" presStyleCnt="0"/>
      <dgm:spPr/>
    </dgm:pt>
    <dgm:pt modelId="{FA121228-06AA-42FF-BC80-3E68B6AAC754}" type="pres">
      <dgm:prSet presAssocID="{54C1E7AD-8DE5-B04A-8A46-0E5AE4B70AEB}" presName="sibTrans" presStyleLbl="sibTrans1D1" presStyleIdx="0" presStyleCnt="3"/>
      <dgm:spPr/>
    </dgm:pt>
    <dgm:pt modelId="{256BCEA1-D3F4-42EC-9F25-FE8AC8F77A02}" type="pres">
      <dgm:prSet presAssocID="{0F16D5BE-C5C7-7F4B-A075-BE9860F98BAF}" presName="node" presStyleLbl="node1" presStyleIdx="1" presStyleCnt="3">
        <dgm:presLayoutVars>
          <dgm:bulletEnabled val="1"/>
        </dgm:presLayoutVars>
      </dgm:prSet>
      <dgm:spPr/>
    </dgm:pt>
    <dgm:pt modelId="{EAE630E2-8A8E-4D06-9B7F-A97EF48127AC}" type="pres">
      <dgm:prSet presAssocID="{0F16D5BE-C5C7-7F4B-A075-BE9860F98BAF}" presName="spNode" presStyleCnt="0"/>
      <dgm:spPr/>
    </dgm:pt>
    <dgm:pt modelId="{B2CA2D18-3F27-4D8E-A34A-C230B0DBCD5B}" type="pres">
      <dgm:prSet presAssocID="{EC697872-AC84-F54B-8338-5F843AA4B332}" presName="sibTrans" presStyleLbl="sibTrans1D1" presStyleIdx="1" presStyleCnt="3"/>
      <dgm:spPr/>
    </dgm:pt>
    <dgm:pt modelId="{16E7BDE7-DBF2-4D7E-8DC3-D1E397C4314F}" type="pres">
      <dgm:prSet presAssocID="{4E623244-211E-9C4D-AD52-F046D61958C4}" presName="node" presStyleLbl="node1" presStyleIdx="2" presStyleCnt="3">
        <dgm:presLayoutVars>
          <dgm:bulletEnabled val="1"/>
        </dgm:presLayoutVars>
      </dgm:prSet>
      <dgm:spPr/>
    </dgm:pt>
    <dgm:pt modelId="{3A42657F-8F18-41B1-A556-D03B4CA60D47}" type="pres">
      <dgm:prSet presAssocID="{4E623244-211E-9C4D-AD52-F046D61958C4}" presName="spNode" presStyleCnt="0"/>
      <dgm:spPr/>
    </dgm:pt>
    <dgm:pt modelId="{F2902905-0E62-4B89-B848-1B94C2807845}" type="pres">
      <dgm:prSet presAssocID="{39EDBAAE-90E3-C449-97F9-BF5A58D8C7EE}" presName="sibTrans" presStyleLbl="sibTrans1D1" presStyleIdx="2" presStyleCnt="3"/>
      <dgm:spPr/>
    </dgm:pt>
  </dgm:ptLst>
  <dgm:cxnLst>
    <dgm:cxn modelId="{BA50A202-DD98-4054-B4AE-B09225D21D1F}" type="presOf" srcId="{54C1E7AD-8DE5-B04A-8A46-0E5AE4B70AEB}" destId="{FA121228-06AA-42FF-BC80-3E68B6AAC754}" srcOrd="0" destOrd="0" presId="urn:microsoft.com/office/officeart/2005/8/layout/cycle6"/>
    <dgm:cxn modelId="{C14F7925-0CFD-6141-9A1E-6742235BA9AC}" srcId="{64A607C4-1796-2448-A30E-70A95956B558}" destId="{BA3ADC0D-B528-864D-8182-1B34015A8300}" srcOrd="0" destOrd="0" parTransId="{1C3F3EA3-15E0-D943-BDC5-F28E46FE42F9}" sibTransId="{54C1E7AD-8DE5-B04A-8A46-0E5AE4B70AEB}"/>
    <dgm:cxn modelId="{7D892F26-F78A-4396-8934-12F830086064}" type="presOf" srcId="{EC697872-AC84-F54B-8338-5F843AA4B332}" destId="{B2CA2D18-3F27-4D8E-A34A-C230B0DBCD5B}" srcOrd="0" destOrd="0" presId="urn:microsoft.com/office/officeart/2005/8/layout/cycle6"/>
    <dgm:cxn modelId="{EFAE232F-7FDD-9243-92D6-45924E1F6A73}" srcId="{64A607C4-1796-2448-A30E-70A95956B558}" destId="{0F16D5BE-C5C7-7F4B-A075-BE9860F98BAF}" srcOrd="1" destOrd="0" parTransId="{457D2FB8-2BCA-A346-922F-C9BEA34BD402}" sibTransId="{EC697872-AC84-F54B-8338-5F843AA4B332}"/>
    <dgm:cxn modelId="{FFFD5F87-3678-4A80-A37F-7B93FBA3A49A}" type="presOf" srcId="{0F16D5BE-C5C7-7F4B-A075-BE9860F98BAF}" destId="{256BCEA1-D3F4-42EC-9F25-FE8AC8F77A02}" srcOrd="0" destOrd="0" presId="urn:microsoft.com/office/officeart/2005/8/layout/cycle6"/>
    <dgm:cxn modelId="{98384BCE-39FB-47B1-B73E-8D029E6B5109}" type="presOf" srcId="{4E623244-211E-9C4D-AD52-F046D61958C4}" destId="{16E7BDE7-DBF2-4D7E-8DC3-D1E397C4314F}" srcOrd="0" destOrd="0" presId="urn:microsoft.com/office/officeart/2005/8/layout/cycle6"/>
    <dgm:cxn modelId="{42BA50D7-DA6D-4747-BC1F-DB4900E9C5E5}" type="presOf" srcId="{64A607C4-1796-2448-A30E-70A95956B558}" destId="{B503F1AB-BE1A-4FA2-84CF-F650D33E146D}" srcOrd="0" destOrd="0" presId="urn:microsoft.com/office/officeart/2005/8/layout/cycle6"/>
    <dgm:cxn modelId="{E11E8DDE-DA5C-432B-AA56-76BBA408694C}" type="presOf" srcId="{BA3ADC0D-B528-864D-8182-1B34015A8300}" destId="{EBFB1488-77C3-40E7-880E-9F1673BA0A0E}" srcOrd="0" destOrd="0" presId="urn:microsoft.com/office/officeart/2005/8/layout/cycle6"/>
    <dgm:cxn modelId="{B339EAEE-1067-E84F-84A0-6A8F5AE17409}" srcId="{64A607C4-1796-2448-A30E-70A95956B558}" destId="{4E623244-211E-9C4D-AD52-F046D61958C4}" srcOrd="2" destOrd="0" parTransId="{BAE609F8-CF9E-F547-9585-D7646E52046F}" sibTransId="{39EDBAAE-90E3-C449-97F9-BF5A58D8C7EE}"/>
    <dgm:cxn modelId="{987B02F0-3917-4EFE-819B-13C73131100E}" type="presOf" srcId="{39EDBAAE-90E3-C449-97F9-BF5A58D8C7EE}" destId="{F2902905-0E62-4B89-B848-1B94C2807845}" srcOrd="0" destOrd="0" presId="urn:microsoft.com/office/officeart/2005/8/layout/cycle6"/>
    <dgm:cxn modelId="{5E01E62F-A258-40A6-AB94-3B86572B3C8A}" type="presParOf" srcId="{B503F1AB-BE1A-4FA2-84CF-F650D33E146D}" destId="{EBFB1488-77C3-40E7-880E-9F1673BA0A0E}" srcOrd="0" destOrd="0" presId="urn:microsoft.com/office/officeart/2005/8/layout/cycle6"/>
    <dgm:cxn modelId="{96FCFFDF-D5C2-4CAA-A2C6-CDF1A217BDF1}" type="presParOf" srcId="{B503F1AB-BE1A-4FA2-84CF-F650D33E146D}" destId="{16AF4590-9564-411D-A1D5-1F0B2AE75B82}" srcOrd="1" destOrd="0" presId="urn:microsoft.com/office/officeart/2005/8/layout/cycle6"/>
    <dgm:cxn modelId="{872ECE3D-3017-4D1A-8A8D-8389D9B661B3}" type="presParOf" srcId="{B503F1AB-BE1A-4FA2-84CF-F650D33E146D}" destId="{FA121228-06AA-42FF-BC80-3E68B6AAC754}" srcOrd="2" destOrd="0" presId="urn:microsoft.com/office/officeart/2005/8/layout/cycle6"/>
    <dgm:cxn modelId="{15CFAAD0-A658-4131-954A-786D70ECD43E}" type="presParOf" srcId="{B503F1AB-BE1A-4FA2-84CF-F650D33E146D}" destId="{256BCEA1-D3F4-42EC-9F25-FE8AC8F77A02}" srcOrd="3" destOrd="0" presId="urn:microsoft.com/office/officeart/2005/8/layout/cycle6"/>
    <dgm:cxn modelId="{359D5278-1030-4861-9370-6B3DF7F7F628}" type="presParOf" srcId="{B503F1AB-BE1A-4FA2-84CF-F650D33E146D}" destId="{EAE630E2-8A8E-4D06-9B7F-A97EF48127AC}" srcOrd="4" destOrd="0" presId="urn:microsoft.com/office/officeart/2005/8/layout/cycle6"/>
    <dgm:cxn modelId="{1D1A3470-5872-4A0B-9AF3-70467EAF2D6F}" type="presParOf" srcId="{B503F1AB-BE1A-4FA2-84CF-F650D33E146D}" destId="{B2CA2D18-3F27-4D8E-A34A-C230B0DBCD5B}" srcOrd="5" destOrd="0" presId="urn:microsoft.com/office/officeart/2005/8/layout/cycle6"/>
    <dgm:cxn modelId="{AFDA27AF-5445-41AC-9F74-53FEBA68100F}" type="presParOf" srcId="{B503F1AB-BE1A-4FA2-84CF-F650D33E146D}" destId="{16E7BDE7-DBF2-4D7E-8DC3-D1E397C4314F}" srcOrd="6" destOrd="0" presId="urn:microsoft.com/office/officeart/2005/8/layout/cycle6"/>
    <dgm:cxn modelId="{03020649-2AA7-45CE-A9E8-A394B7A1D25E}" type="presParOf" srcId="{B503F1AB-BE1A-4FA2-84CF-F650D33E146D}" destId="{3A42657F-8F18-41B1-A556-D03B4CA60D47}" srcOrd="7" destOrd="0" presId="urn:microsoft.com/office/officeart/2005/8/layout/cycle6"/>
    <dgm:cxn modelId="{4A566BD5-D5DB-4951-8FEF-63DA8BBEEEB3}" type="presParOf" srcId="{B503F1AB-BE1A-4FA2-84CF-F650D33E146D}" destId="{F2902905-0E62-4B89-B848-1B94C280784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7D7E03-E9B2-4A8E-89E8-431C3F449B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2A7AE-5A0E-4FEC-BAFC-EC58C0D1E567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Expense Reports not submitted timely</a:t>
          </a:r>
        </a:p>
      </dgm:t>
    </dgm:pt>
    <dgm:pt modelId="{6E7A887C-416D-4633-99DF-427817B75F08}" type="parTrans" cxnId="{6FAEC4F5-9310-4FCA-B3B7-FDAB667FA166}">
      <dgm:prSet/>
      <dgm:spPr/>
      <dgm:t>
        <a:bodyPr/>
        <a:lstStyle/>
        <a:p>
          <a:endParaRPr lang="en-US"/>
        </a:p>
      </dgm:t>
    </dgm:pt>
    <dgm:pt modelId="{7123B5B4-382E-4E27-9B0E-BABE4B006E3C}" type="sibTrans" cxnId="{6FAEC4F5-9310-4FCA-B3B7-FDAB667FA166}">
      <dgm:prSet/>
      <dgm:spPr/>
      <dgm:t>
        <a:bodyPr/>
        <a:lstStyle/>
        <a:p>
          <a:endParaRPr lang="en-US"/>
        </a:p>
      </dgm:t>
    </dgm:pt>
    <dgm:pt modelId="{807CF2A4-12E3-49A2-8377-6775829D02AF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Should be submitted within 5 days of travel completion.</a:t>
          </a:r>
        </a:p>
      </dgm:t>
    </dgm:pt>
    <dgm:pt modelId="{78AE9FBC-43AC-4E82-B68B-F931541227B7}" type="parTrans" cxnId="{93AEA1E0-61D0-4329-85D3-142A2EFC9FB1}">
      <dgm:prSet/>
      <dgm:spPr/>
      <dgm:t>
        <a:bodyPr/>
        <a:lstStyle/>
        <a:p>
          <a:endParaRPr lang="en-US"/>
        </a:p>
      </dgm:t>
    </dgm:pt>
    <dgm:pt modelId="{A4433FFD-F886-4FC0-9448-802EE543F740}" type="sibTrans" cxnId="{93AEA1E0-61D0-4329-85D3-142A2EFC9FB1}">
      <dgm:prSet/>
      <dgm:spPr/>
      <dgm:t>
        <a:bodyPr/>
        <a:lstStyle/>
        <a:p>
          <a:endParaRPr lang="en-US"/>
        </a:p>
      </dgm:t>
    </dgm:pt>
    <dgm:pt modelId="{9941AEE0-1CBB-4F00-874D-2EBF52E2D467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Spend Authorizations not fully Approved</a:t>
          </a:r>
        </a:p>
      </dgm:t>
    </dgm:pt>
    <dgm:pt modelId="{8C053781-3AF5-4744-88E5-FE669899C0E4}" type="parTrans" cxnId="{8BAFE979-1707-4646-B17C-B5B7B94B91BD}">
      <dgm:prSet/>
      <dgm:spPr/>
      <dgm:t>
        <a:bodyPr/>
        <a:lstStyle/>
        <a:p>
          <a:endParaRPr lang="en-US"/>
        </a:p>
      </dgm:t>
    </dgm:pt>
    <dgm:pt modelId="{9934C520-D961-4546-AA1B-ED0D5B9DF9EA}" type="sibTrans" cxnId="{8BAFE979-1707-4646-B17C-B5B7B94B91BD}">
      <dgm:prSet/>
      <dgm:spPr/>
      <dgm:t>
        <a:bodyPr/>
        <a:lstStyle/>
        <a:p>
          <a:endParaRPr lang="en-US"/>
        </a:p>
      </dgm:t>
    </dgm:pt>
    <dgm:pt modelId="{17345D49-B05C-42EC-AEDA-A5BD6940C179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Forms are submitted for approval after travel is completed</a:t>
          </a:r>
        </a:p>
      </dgm:t>
    </dgm:pt>
    <dgm:pt modelId="{B3F406FF-556F-4959-8185-DDA9B7156D0F}" type="parTrans" cxnId="{43C04475-B26F-43C5-93BE-A35380E9F12D}">
      <dgm:prSet/>
      <dgm:spPr/>
      <dgm:t>
        <a:bodyPr/>
        <a:lstStyle/>
        <a:p>
          <a:endParaRPr lang="en-US"/>
        </a:p>
      </dgm:t>
    </dgm:pt>
    <dgm:pt modelId="{C3A7A5BC-CF82-4EE0-93B2-1A4E693ACE5E}" type="sibTrans" cxnId="{43C04475-B26F-43C5-93BE-A35380E9F12D}">
      <dgm:prSet/>
      <dgm:spPr/>
      <dgm:t>
        <a:bodyPr/>
        <a:lstStyle/>
        <a:p>
          <a:endParaRPr lang="en-US"/>
        </a:p>
      </dgm:t>
    </dgm:pt>
    <dgm:pt modelId="{7B0BA4FA-D6E8-48A3-BC45-01E689E74164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Original receipt not Submitted to Travel Office timely</a:t>
          </a:r>
        </a:p>
      </dgm:t>
    </dgm:pt>
    <dgm:pt modelId="{C1340FD1-BDC0-451F-B569-76DA6243EB41}" type="parTrans" cxnId="{95088151-D947-45EC-9547-B0EE9BF9AB6D}">
      <dgm:prSet/>
      <dgm:spPr/>
      <dgm:t>
        <a:bodyPr/>
        <a:lstStyle/>
        <a:p>
          <a:endParaRPr lang="en-US"/>
        </a:p>
      </dgm:t>
    </dgm:pt>
    <dgm:pt modelId="{C6E09B92-F348-408C-8F59-E7D84A30C71E}" type="sibTrans" cxnId="{95088151-D947-45EC-9547-B0EE9BF9AB6D}">
      <dgm:prSet/>
      <dgm:spPr/>
      <dgm:t>
        <a:bodyPr/>
        <a:lstStyle/>
        <a:p>
          <a:endParaRPr lang="en-US"/>
        </a:p>
      </dgm:t>
    </dgm:pt>
    <dgm:pt modelId="{A7BCEDB9-1916-4750-8147-994D372A7DCD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If sent via campus mail; may be delayed by 3-5 days; hand delivering is best.</a:t>
          </a:r>
        </a:p>
      </dgm:t>
    </dgm:pt>
    <dgm:pt modelId="{AEA5DB9E-6796-433B-8078-E42786A76245}" type="parTrans" cxnId="{467CD7B8-1733-45DC-8C49-8D932C1080B4}">
      <dgm:prSet/>
      <dgm:spPr/>
      <dgm:t>
        <a:bodyPr/>
        <a:lstStyle/>
        <a:p>
          <a:endParaRPr lang="en-US"/>
        </a:p>
      </dgm:t>
    </dgm:pt>
    <dgm:pt modelId="{79D0300D-6977-4F52-B017-782029EDCC79}" type="sibTrans" cxnId="{467CD7B8-1733-45DC-8C49-8D932C1080B4}">
      <dgm:prSet/>
      <dgm:spPr/>
      <dgm:t>
        <a:bodyPr/>
        <a:lstStyle/>
        <a:p>
          <a:endParaRPr lang="en-US"/>
        </a:p>
      </dgm:t>
    </dgm:pt>
    <dgm:pt modelId="{76EC6ACA-FE04-4AC1-B404-E158C17682B8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Proper documentation not uploaded</a:t>
          </a:r>
        </a:p>
      </dgm:t>
    </dgm:pt>
    <dgm:pt modelId="{4F9D8FE2-B2E3-4542-8BC4-1D5E59E02426}" type="parTrans" cxnId="{061BF863-8CD2-41E2-8CB4-EBC3502E0E01}">
      <dgm:prSet/>
      <dgm:spPr/>
      <dgm:t>
        <a:bodyPr/>
        <a:lstStyle/>
        <a:p>
          <a:endParaRPr lang="en-US"/>
        </a:p>
      </dgm:t>
    </dgm:pt>
    <dgm:pt modelId="{81F1E997-8522-45B2-9D74-5BF6BBAED6CD}" type="sibTrans" cxnId="{061BF863-8CD2-41E2-8CB4-EBC3502E0E01}">
      <dgm:prSet/>
      <dgm:spPr/>
      <dgm:t>
        <a:bodyPr/>
        <a:lstStyle/>
        <a:p>
          <a:endParaRPr lang="en-US"/>
        </a:p>
      </dgm:t>
    </dgm:pt>
    <dgm:pt modelId="{FA50F9B9-3B6D-4090-902F-48897E1E3A8A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Should be submitted and approved prior to travel. </a:t>
          </a:r>
        </a:p>
      </dgm:t>
    </dgm:pt>
    <dgm:pt modelId="{8FE537C3-B263-45D4-84A4-AA92D67B40ED}" type="parTrans" cxnId="{AE8D62AD-C1BD-4EE1-93C0-343625B682B6}">
      <dgm:prSet/>
      <dgm:spPr/>
    </dgm:pt>
    <dgm:pt modelId="{C03257CF-A89E-4BED-8DEC-3CB1B0DBE55F}" type="sibTrans" cxnId="{AE8D62AD-C1BD-4EE1-93C0-343625B682B6}">
      <dgm:prSet/>
      <dgm:spPr/>
    </dgm:pt>
    <dgm:pt modelId="{A7914A47-FB89-406D-B996-A44D558AE50B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Should be submitted and approved prior to travel. </a:t>
          </a:r>
        </a:p>
      </dgm:t>
    </dgm:pt>
    <dgm:pt modelId="{4F428023-7B8C-4D34-93EF-CA04C8094DD0}" type="parTrans" cxnId="{2175B5BB-D387-4F34-9073-FFA4DA55EAD6}">
      <dgm:prSet/>
      <dgm:spPr/>
    </dgm:pt>
    <dgm:pt modelId="{68AEC05C-047C-4852-B6D6-54145F8F4DC0}" type="sibTrans" cxnId="{2175B5BB-D387-4F34-9073-FFA4DA55EAD6}">
      <dgm:prSet/>
      <dgm:spPr/>
    </dgm:pt>
    <dgm:pt modelId="{65CB7537-3223-4BD2-B7E2-42946022D602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Ensure all receipts, agenda, maps, forms, etc. are attached to expense report.</a:t>
          </a:r>
        </a:p>
      </dgm:t>
    </dgm:pt>
    <dgm:pt modelId="{B9DBBAA7-8D05-469B-A6F5-E58D5D2EE2A0}" type="parTrans" cxnId="{9398EFB5-51A1-45A4-95BE-77CA6FF8EDD3}">
      <dgm:prSet/>
      <dgm:spPr/>
    </dgm:pt>
    <dgm:pt modelId="{13ACBDFE-48B4-4C08-B01C-B81B1AD3C9A2}" type="sibTrans" cxnId="{9398EFB5-51A1-45A4-95BE-77CA6FF8EDD3}">
      <dgm:prSet/>
      <dgm:spPr/>
    </dgm:pt>
    <dgm:pt modelId="{A71BC14D-0DED-4961-8ADB-55E3874E4169}" type="pres">
      <dgm:prSet presAssocID="{BB7D7E03-E9B2-4A8E-89E8-431C3F449B98}" presName="linear" presStyleCnt="0">
        <dgm:presLayoutVars>
          <dgm:dir/>
          <dgm:animLvl val="lvl"/>
          <dgm:resizeHandles val="exact"/>
        </dgm:presLayoutVars>
      </dgm:prSet>
      <dgm:spPr/>
    </dgm:pt>
    <dgm:pt modelId="{D8F7CBDF-6F9D-405E-A7D8-B07063A20B5A}" type="pres">
      <dgm:prSet presAssocID="{9D92A7AE-5A0E-4FEC-BAFC-EC58C0D1E567}" presName="parentLin" presStyleCnt="0"/>
      <dgm:spPr/>
    </dgm:pt>
    <dgm:pt modelId="{6E5401B1-E5EC-4BAE-84CE-9BFBBFD84E9F}" type="pres">
      <dgm:prSet presAssocID="{9D92A7AE-5A0E-4FEC-BAFC-EC58C0D1E567}" presName="parentLeftMargin" presStyleLbl="node1" presStyleIdx="0" presStyleCnt="5"/>
      <dgm:spPr/>
    </dgm:pt>
    <dgm:pt modelId="{0BC9305F-8210-47DF-A0DA-75E63EAF1924}" type="pres">
      <dgm:prSet presAssocID="{9D92A7AE-5A0E-4FEC-BAFC-EC58C0D1E5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2C57B2-C20C-4B55-A184-904B55B30329}" type="pres">
      <dgm:prSet presAssocID="{9D92A7AE-5A0E-4FEC-BAFC-EC58C0D1E567}" presName="negativeSpace" presStyleCnt="0"/>
      <dgm:spPr/>
    </dgm:pt>
    <dgm:pt modelId="{4B04DD1F-F088-44DB-8507-E22C0DC05ADF}" type="pres">
      <dgm:prSet presAssocID="{9D92A7AE-5A0E-4FEC-BAFC-EC58C0D1E567}" presName="childText" presStyleLbl="conFgAcc1" presStyleIdx="0" presStyleCnt="5">
        <dgm:presLayoutVars>
          <dgm:bulletEnabled val="1"/>
        </dgm:presLayoutVars>
      </dgm:prSet>
      <dgm:spPr/>
    </dgm:pt>
    <dgm:pt modelId="{A171E9E4-C193-4328-A3D3-DD28DB4C139B}" type="pres">
      <dgm:prSet presAssocID="{7123B5B4-382E-4E27-9B0E-BABE4B006E3C}" presName="spaceBetweenRectangles" presStyleCnt="0"/>
      <dgm:spPr/>
    </dgm:pt>
    <dgm:pt modelId="{1166E3A7-D69C-4F2D-A137-96622BB8AD8E}" type="pres">
      <dgm:prSet presAssocID="{9941AEE0-1CBB-4F00-874D-2EBF52E2D467}" presName="parentLin" presStyleCnt="0"/>
      <dgm:spPr/>
    </dgm:pt>
    <dgm:pt modelId="{DBFA35B3-9211-461B-966F-3E533054A91D}" type="pres">
      <dgm:prSet presAssocID="{9941AEE0-1CBB-4F00-874D-2EBF52E2D467}" presName="parentLeftMargin" presStyleLbl="node1" presStyleIdx="0" presStyleCnt="5"/>
      <dgm:spPr/>
    </dgm:pt>
    <dgm:pt modelId="{F6E76315-B8C3-4774-B915-1E7B2B865165}" type="pres">
      <dgm:prSet presAssocID="{9941AEE0-1CBB-4F00-874D-2EBF52E2D4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BF364F-84EF-41C8-B921-D6A01D3B2800}" type="pres">
      <dgm:prSet presAssocID="{9941AEE0-1CBB-4F00-874D-2EBF52E2D467}" presName="negativeSpace" presStyleCnt="0"/>
      <dgm:spPr/>
    </dgm:pt>
    <dgm:pt modelId="{3D008B5B-2551-4F14-8950-B54B3EB8536F}" type="pres">
      <dgm:prSet presAssocID="{9941AEE0-1CBB-4F00-874D-2EBF52E2D467}" presName="childText" presStyleLbl="conFgAcc1" presStyleIdx="1" presStyleCnt="5">
        <dgm:presLayoutVars>
          <dgm:bulletEnabled val="1"/>
        </dgm:presLayoutVars>
      </dgm:prSet>
      <dgm:spPr/>
    </dgm:pt>
    <dgm:pt modelId="{59EC32FC-E915-44B0-A153-36D09286F826}" type="pres">
      <dgm:prSet presAssocID="{9934C520-D961-4546-AA1B-ED0D5B9DF9EA}" presName="spaceBetweenRectangles" presStyleCnt="0"/>
      <dgm:spPr/>
    </dgm:pt>
    <dgm:pt modelId="{07E84423-7500-4C4B-B27C-90CDC43A4022}" type="pres">
      <dgm:prSet presAssocID="{17345D49-B05C-42EC-AEDA-A5BD6940C179}" presName="parentLin" presStyleCnt="0"/>
      <dgm:spPr/>
    </dgm:pt>
    <dgm:pt modelId="{FC216935-5F09-4423-AC82-A66ED2AB006E}" type="pres">
      <dgm:prSet presAssocID="{17345D49-B05C-42EC-AEDA-A5BD6940C179}" presName="parentLeftMargin" presStyleLbl="node1" presStyleIdx="1" presStyleCnt="5"/>
      <dgm:spPr/>
    </dgm:pt>
    <dgm:pt modelId="{DBF66530-0708-4A56-A320-65BE99D4D547}" type="pres">
      <dgm:prSet presAssocID="{17345D49-B05C-42EC-AEDA-A5BD6940C1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F00CB3-38F1-41D2-B4FB-A5EF9F541997}" type="pres">
      <dgm:prSet presAssocID="{17345D49-B05C-42EC-AEDA-A5BD6940C179}" presName="negativeSpace" presStyleCnt="0"/>
      <dgm:spPr/>
    </dgm:pt>
    <dgm:pt modelId="{B93EA465-1409-4F1A-A532-1AAEC5DD7159}" type="pres">
      <dgm:prSet presAssocID="{17345D49-B05C-42EC-AEDA-A5BD6940C179}" presName="childText" presStyleLbl="conFgAcc1" presStyleIdx="2" presStyleCnt="5">
        <dgm:presLayoutVars>
          <dgm:bulletEnabled val="1"/>
        </dgm:presLayoutVars>
      </dgm:prSet>
      <dgm:spPr/>
    </dgm:pt>
    <dgm:pt modelId="{A66AAA9D-FD31-4D61-8557-C628D0E416D4}" type="pres">
      <dgm:prSet presAssocID="{C3A7A5BC-CF82-4EE0-93B2-1A4E693ACE5E}" presName="spaceBetweenRectangles" presStyleCnt="0"/>
      <dgm:spPr/>
    </dgm:pt>
    <dgm:pt modelId="{4A7CBA0A-71D3-44BC-ADFC-91DAE4C5A137}" type="pres">
      <dgm:prSet presAssocID="{7B0BA4FA-D6E8-48A3-BC45-01E689E74164}" presName="parentLin" presStyleCnt="0"/>
      <dgm:spPr/>
    </dgm:pt>
    <dgm:pt modelId="{675460B3-75D2-4701-AAC6-539053069FFE}" type="pres">
      <dgm:prSet presAssocID="{7B0BA4FA-D6E8-48A3-BC45-01E689E74164}" presName="parentLeftMargin" presStyleLbl="node1" presStyleIdx="2" presStyleCnt="5"/>
      <dgm:spPr/>
    </dgm:pt>
    <dgm:pt modelId="{09132BBB-0CF3-4545-9A33-7A478CC33A39}" type="pres">
      <dgm:prSet presAssocID="{7B0BA4FA-D6E8-48A3-BC45-01E689E7416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2B9B17-C9A5-4547-A57E-CAC2B37D3E1D}" type="pres">
      <dgm:prSet presAssocID="{7B0BA4FA-D6E8-48A3-BC45-01E689E74164}" presName="negativeSpace" presStyleCnt="0"/>
      <dgm:spPr/>
    </dgm:pt>
    <dgm:pt modelId="{7375AE7F-C7AF-4154-8698-2A5B66A716EE}" type="pres">
      <dgm:prSet presAssocID="{7B0BA4FA-D6E8-48A3-BC45-01E689E74164}" presName="childText" presStyleLbl="conFgAcc1" presStyleIdx="3" presStyleCnt="5">
        <dgm:presLayoutVars>
          <dgm:bulletEnabled val="1"/>
        </dgm:presLayoutVars>
      </dgm:prSet>
      <dgm:spPr/>
    </dgm:pt>
    <dgm:pt modelId="{A6E97A6C-61A3-48F5-9222-AB7A76CC6FCB}" type="pres">
      <dgm:prSet presAssocID="{C6E09B92-F348-408C-8F59-E7D84A30C71E}" presName="spaceBetweenRectangles" presStyleCnt="0"/>
      <dgm:spPr/>
    </dgm:pt>
    <dgm:pt modelId="{44DEAAFC-6CCB-4879-9420-A8B96A7FBBDD}" type="pres">
      <dgm:prSet presAssocID="{76EC6ACA-FE04-4AC1-B404-E158C17682B8}" presName="parentLin" presStyleCnt="0"/>
      <dgm:spPr/>
    </dgm:pt>
    <dgm:pt modelId="{4AEAE30C-160F-4AE8-9902-9BDA3868DEBD}" type="pres">
      <dgm:prSet presAssocID="{76EC6ACA-FE04-4AC1-B404-E158C17682B8}" presName="parentLeftMargin" presStyleLbl="node1" presStyleIdx="3" presStyleCnt="5"/>
      <dgm:spPr/>
    </dgm:pt>
    <dgm:pt modelId="{E7B52E95-4740-4746-B210-DBA9A928C88F}" type="pres">
      <dgm:prSet presAssocID="{76EC6ACA-FE04-4AC1-B404-E158C17682B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A7B0B5E-C01E-4379-A8A6-EEAA5359866D}" type="pres">
      <dgm:prSet presAssocID="{76EC6ACA-FE04-4AC1-B404-E158C17682B8}" presName="negativeSpace" presStyleCnt="0"/>
      <dgm:spPr/>
    </dgm:pt>
    <dgm:pt modelId="{9621404D-2619-4514-BCB5-896A1485D698}" type="pres">
      <dgm:prSet presAssocID="{76EC6ACA-FE04-4AC1-B404-E158C17682B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3B130D-48A2-40C5-BA78-81C6AEFE8ABF}" type="presOf" srcId="{7B0BA4FA-D6E8-48A3-BC45-01E689E74164}" destId="{675460B3-75D2-4701-AAC6-539053069FFE}" srcOrd="0" destOrd="0" presId="urn:microsoft.com/office/officeart/2005/8/layout/list1"/>
    <dgm:cxn modelId="{943E7915-6BFD-46BC-A58D-49C42BBBF016}" type="presOf" srcId="{A7BCEDB9-1916-4750-8147-994D372A7DCD}" destId="{7375AE7F-C7AF-4154-8698-2A5B66A716EE}" srcOrd="0" destOrd="0" presId="urn:microsoft.com/office/officeart/2005/8/layout/list1"/>
    <dgm:cxn modelId="{E595835B-4E76-45C9-B5B4-3FAEC85F0331}" type="presOf" srcId="{65CB7537-3223-4BD2-B7E2-42946022D602}" destId="{9621404D-2619-4514-BCB5-896A1485D698}" srcOrd="0" destOrd="0" presId="urn:microsoft.com/office/officeart/2005/8/layout/list1"/>
    <dgm:cxn modelId="{029A9242-8D9D-473E-85BB-F0F47D13B939}" type="presOf" srcId="{17345D49-B05C-42EC-AEDA-A5BD6940C179}" destId="{FC216935-5F09-4423-AC82-A66ED2AB006E}" srcOrd="0" destOrd="0" presId="urn:microsoft.com/office/officeart/2005/8/layout/list1"/>
    <dgm:cxn modelId="{061BF863-8CD2-41E2-8CB4-EBC3502E0E01}" srcId="{BB7D7E03-E9B2-4A8E-89E8-431C3F449B98}" destId="{76EC6ACA-FE04-4AC1-B404-E158C17682B8}" srcOrd="4" destOrd="0" parTransId="{4F9D8FE2-B2E3-4542-8BC4-1D5E59E02426}" sibTransId="{81F1E997-8522-45B2-9D74-5BF6BBAED6CD}"/>
    <dgm:cxn modelId="{95088151-D947-45EC-9547-B0EE9BF9AB6D}" srcId="{BB7D7E03-E9B2-4A8E-89E8-431C3F449B98}" destId="{7B0BA4FA-D6E8-48A3-BC45-01E689E74164}" srcOrd="3" destOrd="0" parTransId="{C1340FD1-BDC0-451F-B569-76DA6243EB41}" sibTransId="{C6E09B92-F348-408C-8F59-E7D84A30C71E}"/>
    <dgm:cxn modelId="{43C04475-B26F-43C5-93BE-A35380E9F12D}" srcId="{BB7D7E03-E9B2-4A8E-89E8-431C3F449B98}" destId="{17345D49-B05C-42EC-AEDA-A5BD6940C179}" srcOrd="2" destOrd="0" parTransId="{B3F406FF-556F-4959-8185-DDA9B7156D0F}" sibTransId="{C3A7A5BC-CF82-4EE0-93B2-1A4E693ACE5E}"/>
    <dgm:cxn modelId="{8BAFE979-1707-4646-B17C-B5B7B94B91BD}" srcId="{BB7D7E03-E9B2-4A8E-89E8-431C3F449B98}" destId="{9941AEE0-1CBB-4F00-874D-2EBF52E2D467}" srcOrd="1" destOrd="0" parTransId="{8C053781-3AF5-4744-88E5-FE669899C0E4}" sibTransId="{9934C520-D961-4546-AA1B-ED0D5B9DF9EA}"/>
    <dgm:cxn modelId="{613BCD83-2754-4853-897C-A67426E7B227}" type="presOf" srcId="{9941AEE0-1CBB-4F00-874D-2EBF52E2D467}" destId="{DBFA35B3-9211-461B-966F-3E533054A91D}" srcOrd="0" destOrd="0" presId="urn:microsoft.com/office/officeart/2005/8/layout/list1"/>
    <dgm:cxn modelId="{590B6785-8410-49CB-81F2-A59E25C1E809}" type="presOf" srcId="{A7914A47-FB89-406D-B996-A44D558AE50B}" destId="{B93EA465-1409-4F1A-A532-1AAEC5DD7159}" srcOrd="0" destOrd="0" presId="urn:microsoft.com/office/officeart/2005/8/layout/list1"/>
    <dgm:cxn modelId="{AE8D62AD-C1BD-4EE1-93C0-343625B682B6}" srcId="{9941AEE0-1CBB-4F00-874D-2EBF52E2D467}" destId="{FA50F9B9-3B6D-4090-902F-48897E1E3A8A}" srcOrd="0" destOrd="0" parTransId="{8FE537C3-B263-45D4-84A4-AA92D67B40ED}" sibTransId="{C03257CF-A89E-4BED-8DEC-3CB1B0DBE55F}"/>
    <dgm:cxn modelId="{9398EFB5-51A1-45A4-95BE-77CA6FF8EDD3}" srcId="{76EC6ACA-FE04-4AC1-B404-E158C17682B8}" destId="{65CB7537-3223-4BD2-B7E2-42946022D602}" srcOrd="0" destOrd="0" parTransId="{B9DBBAA7-8D05-469B-A6F5-E58D5D2EE2A0}" sibTransId="{13ACBDFE-48B4-4C08-B01C-B81B1AD3C9A2}"/>
    <dgm:cxn modelId="{467CD7B8-1733-45DC-8C49-8D932C1080B4}" srcId="{7B0BA4FA-D6E8-48A3-BC45-01E689E74164}" destId="{A7BCEDB9-1916-4750-8147-994D372A7DCD}" srcOrd="0" destOrd="0" parTransId="{AEA5DB9E-6796-433B-8078-E42786A76245}" sibTransId="{79D0300D-6977-4F52-B017-782029EDCC79}"/>
    <dgm:cxn modelId="{2175B5BB-D387-4F34-9073-FFA4DA55EAD6}" srcId="{17345D49-B05C-42EC-AEDA-A5BD6940C179}" destId="{A7914A47-FB89-406D-B996-A44D558AE50B}" srcOrd="0" destOrd="0" parTransId="{4F428023-7B8C-4D34-93EF-CA04C8094DD0}" sibTransId="{68AEC05C-047C-4852-B6D6-54145F8F4DC0}"/>
    <dgm:cxn modelId="{C318F9C9-B224-4367-B946-62E48CDFB67C}" type="presOf" srcId="{76EC6ACA-FE04-4AC1-B404-E158C17682B8}" destId="{4AEAE30C-160F-4AE8-9902-9BDA3868DEBD}" srcOrd="0" destOrd="0" presId="urn:microsoft.com/office/officeart/2005/8/layout/list1"/>
    <dgm:cxn modelId="{67C6B2CB-24A0-4470-AFE8-E2E3BB43EC8B}" type="presOf" srcId="{17345D49-B05C-42EC-AEDA-A5BD6940C179}" destId="{DBF66530-0708-4A56-A320-65BE99D4D547}" srcOrd="1" destOrd="0" presId="urn:microsoft.com/office/officeart/2005/8/layout/list1"/>
    <dgm:cxn modelId="{AD246ECE-DF31-47EC-B793-976917BD04D2}" type="presOf" srcId="{9941AEE0-1CBB-4F00-874D-2EBF52E2D467}" destId="{F6E76315-B8C3-4774-B915-1E7B2B865165}" srcOrd="1" destOrd="0" presId="urn:microsoft.com/office/officeart/2005/8/layout/list1"/>
    <dgm:cxn modelId="{93AEA1E0-61D0-4329-85D3-142A2EFC9FB1}" srcId="{9D92A7AE-5A0E-4FEC-BAFC-EC58C0D1E567}" destId="{807CF2A4-12E3-49A2-8377-6775829D02AF}" srcOrd="0" destOrd="0" parTransId="{78AE9FBC-43AC-4E82-B68B-F931541227B7}" sibTransId="{A4433FFD-F886-4FC0-9448-802EE543F740}"/>
    <dgm:cxn modelId="{1AF1F0E3-0071-4D5E-8A84-A61A222CBBC6}" type="presOf" srcId="{7B0BA4FA-D6E8-48A3-BC45-01E689E74164}" destId="{09132BBB-0CF3-4545-9A33-7A478CC33A39}" srcOrd="1" destOrd="0" presId="urn:microsoft.com/office/officeart/2005/8/layout/list1"/>
    <dgm:cxn modelId="{085C56E8-C4E2-4438-B4B6-26435E7F430D}" type="presOf" srcId="{807CF2A4-12E3-49A2-8377-6775829D02AF}" destId="{4B04DD1F-F088-44DB-8507-E22C0DC05ADF}" srcOrd="0" destOrd="0" presId="urn:microsoft.com/office/officeart/2005/8/layout/list1"/>
    <dgm:cxn modelId="{9E292FEB-1773-4B81-AFAE-D078E8A8A3F1}" type="presOf" srcId="{76EC6ACA-FE04-4AC1-B404-E158C17682B8}" destId="{E7B52E95-4740-4746-B210-DBA9A928C88F}" srcOrd="1" destOrd="0" presId="urn:microsoft.com/office/officeart/2005/8/layout/list1"/>
    <dgm:cxn modelId="{F88835EC-4D40-4620-A017-CD132F2158A0}" type="presOf" srcId="{FA50F9B9-3B6D-4090-902F-48897E1E3A8A}" destId="{3D008B5B-2551-4F14-8950-B54B3EB8536F}" srcOrd="0" destOrd="0" presId="urn:microsoft.com/office/officeart/2005/8/layout/list1"/>
    <dgm:cxn modelId="{91F6E8F1-6275-4114-B5EB-8751B277DFA6}" type="presOf" srcId="{9D92A7AE-5A0E-4FEC-BAFC-EC58C0D1E567}" destId="{0BC9305F-8210-47DF-A0DA-75E63EAF1924}" srcOrd="1" destOrd="0" presId="urn:microsoft.com/office/officeart/2005/8/layout/list1"/>
    <dgm:cxn modelId="{6FAEC4F5-9310-4FCA-B3B7-FDAB667FA166}" srcId="{BB7D7E03-E9B2-4A8E-89E8-431C3F449B98}" destId="{9D92A7AE-5A0E-4FEC-BAFC-EC58C0D1E567}" srcOrd="0" destOrd="0" parTransId="{6E7A887C-416D-4633-99DF-427817B75F08}" sibTransId="{7123B5B4-382E-4E27-9B0E-BABE4B006E3C}"/>
    <dgm:cxn modelId="{0BA045F6-D412-4476-A2B2-5642BBB7929A}" type="presOf" srcId="{9D92A7AE-5A0E-4FEC-BAFC-EC58C0D1E567}" destId="{6E5401B1-E5EC-4BAE-84CE-9BFBBFD84E9F}" srcOrd="0" destOrd="0" presId="urn:microsoft.com/office/officeart/2005/8/layout/list1"/>
    <dgm:cxn modelId="{158C57FE-A1B1-4176-8CA0-BD6AF11019FB}" type="presOf" srcId="{BB7D7E03-E9B2-4A8E-89E8-431C3F449B98}" destId="{A71BC14D-0DED-4961-8ADB-55E3874E4169}" srcOrd="0" destOrd="0" presId="urn:microsoft.com/office/officeart/2005/8/layout/list1"/>
    <dgm:cxn modelId="{193CB59C-3442-454A-B321-8041FBA22871}" type="presParOf" srcId="{A71BC14D-0DED-4961-8ADB-55E3874E4169}" destId="{D8F7CBDF-6F9D-405E-A7D8-B07063A20B5A}" srcOrd="0" destOrd="0" presId="urn:microsoft.com/office/officeart/2005/8/layout/list1"/>
    <dgm:cxn modelId="{C758CA1E-4EEA-4421-B849-AC2709588560}" type="presParOf" srcId="{D8F7CBDF-6F9D-405E-A7D8-B07063A20B5A}" destId="{6E5401B1-E5EC-4BAE-84CE-9BFBBFD84E9F}" srcOrd="0" destOrd="0" presId="urn:microsoft.com/office/officeart/2005/8/layout/list1"/>
    <dgm:cxn modelId="{7AD5C4EB-63D5-48F1-AF32-AE1B1AF1FEB7}" type="presParOf" srcId="{D8F7CBDF-6F9D-405E-A7D8-B07063A20B5A}" destId="{0BC9305F-8210-47DF-A0DA-75E63EAF1924}" srcOrd="1" destOrd="0" presId="urn:microsoft.com/office/officeart/2005/8/layout/list1"/>
    <dgm:cxn modelId="{B3910D6A-B47E-4F11-AC07-908DB6EE0011}" type="presParOf" srcId="{A71BC14D-0DED-4961-8ADB-55E3874E4169}" destId="{462C57B2-C20C-4B55-A184-904B55B30329}" srcOrd="1" destOrd="0" presId="urn:microsoft.com/office/officeart/2005/8/layout/list1"/>
    <dgm:cxn modelId="{7B711B49-6D46-4E27-A44F-5681A7E75E63}" type="presParOf" srcId="{A71BC14D-0DED-4961-8ADB-55E3874E4169}" destId="{4B04DD1F-F088-44DB-8507-E22C0DC05ADF}" srcOrd="2" destOrd="0" presId="urn:microsoft.com/office/officeart/2005/8/layout/list1"/>
    <dgm:cxn modelId="{2B9A970B-1D5C-482F-81D5-D5113053F76F}" type="presParOf" srcId="{A71BC14D-0DED-4961-8ADB-55E3874E4169}" destId="{A171E9E4-C193-4328-A3D3-DD28DB4C139B}" srcOrd="3" destOrd="0" presId="urn:microsoft.com/office/officeart/2005/8/layout/list1"/>
    <dgm:cxn modelId="{DF5F4E35-44C4-49A9-82ED-56896D9D153A}" type="presParOf" srcId="{A71BC14D-0DED-4961-8ADB-55E3874E4169}" destId="{1166E3A7-D69C-4F2D-A137-96622BB8AD8E}" srcOrd="4" destOrd="0" presId="urn:microsoft.com/office/officeart/2005/8/layout/list1"/>
    <dgm:cxn modelId="{6C9D98E5-868E-469B-83F9-F60731499786}" type="presParOf" srcId="{1166E3A7-D69C-4F2D-A137-96622BB8AD8E}" destId="{DBFA35B3-9211-461B-966F-3E533054A91D}" srcOrd="0" destOrd="0" presId="urn:microsoft.com/office/officeart/2005/8/layout/list1"/>
    <dgm:cxn modelId="{2904FD35-77BA-4FB4-95F5-EACFB594FF93}" type="presParOf" srcId="{1166E3A7-D69C-4F2D-A137-96622BB8AD8E}" destId="{F6E76315-B8C3-4774-B915-1E7B2B865165}" srcOrd="1" destOrd="0" presId="urn:microsoft.com/office/officeart/2005/8/layout/list1"/>
    <dgm:cxn modelId="{8A17C904-A0DC-492E-826F-A0B6FC06737F}" type="presParOf" srcId="{A71BC14D-0DED-4961-8ADB-55E3874E4169}" destId="{46BF364F-84EF-41C8-B921-D6A01D3B2800}" srcOrd="5" destOrd="0" presId="urn:microsoft.com/office/officeart/2005/8/layout/list1"/>
    <dgm:cxn modelId="{593AE8C1-B904-43D2-9C13-F953090AAF97}" type="presParOf" srcId="{A71BC14D-0DED-4961-8ADB-55E3874E4169}" destId="{3D008B5B-2551-4F14-8950-B54B3EB8536F}" srcOrd="6" destOrd="0" presId="urn:microsoft.com/office/officeart/2005/8/layout/list1"/>
    <dgm:cxn modelId="{13EFFFF8-FEFC-46F0-ADE8-5E56E952C21F}" type="presParOf" srcId="{A71BC14D-0DED-4961-8ADB-55E3874E4169}" destId="{59EC32FC-E915-44B0-A153-36D09286F826}" srcOrd="7" destOrd="0" presId="urn:microsoft.com/office/officeart/2005/8/layout/list1"/>
    <dgm:cxn modelId="{CCA570D0-3B4E-4F41-B011-63B6D68E5E64}" type="presParOf" srcId="{A71BC14D-0DED-4961-8ADB-55E3874E4169}" destId="{07E84423-7500-4C4B-B27C-90CDC43A4022}" srcOrd="8" destOrd="0" presId="urn:microsoft.com/office/officeart/2005/8/layout/list1"/>
    <dgm:cxn modelId="{E53010D2-23D4-4D3E-A565-3963EEC414CD}" type="presParOf" srcId="{07E84423-7500-4C4B-B27C-90CDC43A4022}" destId="{FC216935-5F09-4423-AC82-A66ED2AB006E}" srcOrd="0" destOrd="0" presId="urn:microsoft.com/office/officeart/2005/8/layout/list1"/>
    <dgm:cxn modelId="{42432501-6561-4ECE-B9A3-05F29179293F}" type="presParOf" srcId="{07E84423-7500-4C4B-B27C-90CDC43A4022}" destId="{DBF66530-0708-4A56-A320-65BE99D4D547}" srcOrd="1" destOrd="0" presId="urn:microsoft.com/office/officeart/2005/8/layout/list1"/>
    <dgm:cxn modelId="{2BA0E665-2472-4FA9-B527-E59B6ED9F41D}" type="presParOf" srcId="{A71BC14D-0DED-4961-8ADB-55E3874E4169}" destId="{8BF00CB3-38F1-41D2-B4FB-A5EF9F541997}" srcOrd="9" destOrd="0" presId="urn:microsoft.com/office/officeart/2005/8/layout/list1"/>
    <dgm:cxn modelId="{4B6A6FD7-CCF6-4507-A1EE-4D2DFBA6F311}" type="presParOf" srcId="{A71BC14D-0DED-4961-8ADB-55E3874E4169}" destId="{B93EA465-1409-4F1A-A532-1AAEC5DD7159}" srcOrd="10" destOrd="0" presId="urn:microsoft.com/office/officeart/2005/8/layout/list1"/>
    <dgm:cxn modelId="{1B44C207-CEC0-4A43-B4FF-72C3021DEAFE}" type="presParOf" srcId="{A71BC14D-0DED-4961-8ADB-55E3874E4169}" destId="{A66AAA9D-FD31-4D61-8557-C628D0E416D4}" srcOrd="11" destOrd="0" presId="urn:microsoft.com/office/officeart/2005/8/layout/list1"/>
    <dgm:cxn modelId="{26C45558-2260-4E9B-8510-3504D4B05B01}" type="presParOf" srcId="{A71BC14D-0DED-4961-8ADB-55E3874E4169}" destId="{4A7CBA0A-71D3-44BC-ADFC-91DAE4C5A137}" srcOrd="12" destOrd="0" presId="urn:microsoft.com/office/officeart/2005/8/layout/list1"/>
    <dgm:cxn modelId="{A62D678C-38DF-4E78-8D80-A4B10E2EB9FF}" type="presParOf" srcId="{4A7CBA0A-71D3-44BC-ADFC-91DAE4C5A137}" destId="{675460B3-75D2-4701-AAC6-539053069FFE}" srcOrd="0" destOrd="0" presId="urn:microsoft.com/office/officeart/2005/8/layout/list1"/>
    <dgm:cxn modelId="{F2071683-3773-4E11-B2AB-CA5775430928}" type="presParOf" srcId="{4A7CBA0A-71D3-44BC-ADFC-91DAE4C5A137}" destId="{09132BBB-0CF3-4545-9A33-7A478CC33A39}" srcOrd="1" destOrd="0" presId="urn:microsoft.com/office/officeart/2005/8/layout/list1"/>
    <dgm:cxn modelId="{1CA7BBAB-C62A-4228-B770-1129378AD1FF}" type="presParOf" srcId="{A71BC14D-0DED-4961-8ADB-55E3874E4169}" destId="{7E2B9B17-C9A5-4547-A57E-CAC2B37D3E1D}" srcOrd="13" destOrd="0" presId="urn:microsoft.com/office/officeart/2005/8/layout/list1"/>
    <dgm:cxn modelId="{7B4EA8FE-FD6E-43E2-9041-B868855B8807}" type="presParOf" srcId="{A71BC14D-0DED-4961-8ADB-55E3874E4169}" destId="{7375AE7F-C7AF-4154-8698-2A5B66A716EE}" srcOrd="14" destOrd="0" presId="urn:microsoft.com/office/officeart/2005/8/layout/list1"/>
    <dgm:cxn modelId="{125334AC-91AA-4205-8F99-24A98481B082}" type="presParOf" srcId="{A71BC14D-0DED-4961-8ADB-55E3874E4169}" destId="{A6E97A6C-61A3-48F5-9222-AB7A76CC6FCB}" srcOrd="15" destOrd="0" presId="urn:microsoft.com/office/officeart/2005/8/layout/list1"/>
    <dgm:cxn modelId="{766ACF31-0A3F-474D-8EFB-944C50E90FCC}" type="presParOf" srcId="{A71BC14D-0DED-4961-8ADB-55E3874E4169}" destId="{44DEAAFC-6CCB-4879-9420-A8B96A7FBBDD}" srcOrd="16" destOrd="0" presId="urn:microsoft.com/office/officeart/2005/8/layout/list1"/>
    <dgm:cxn modelId="{C0C78647-8332-4FDE-AE31-2B8CD998E3B3}" type="presParOf" srcId="{44DEAAFC-6CCB-4879-9420-A8B96A7FBBDD}" destId="{4AEAE30C-160F-4AE8-9902-9BDA3868DEBD}" srcOrd="0" destOrd="0" presId="urn:microsoft.com/office/officeart/2005/8/layout/list1"/>
    <dgm:cxn modelId="{D5DE5FBB-29B8-4CD0-8DDC-83FE9B6FE379}" type="presParOf" srcId="{44DEAAFC-6CCB-4879-9420-A8B96A7FBBDD}" destId="{E7B52E95-4740-4746-B210-DBA9A928C88F}" srcOrd="1" destOrd="0" presId="urn:microsoft.com/office/officeart/2005/8/layout/list1"/>
    <dgm:cxn modelId="{79900FDE-ACC7-4AC2-80BA-A3B922607863}" type="presParOf" srcId="{A71BC14D-0DED-4961-8ADB-55E3874E4169}" destId="{0A7B0B5E-C01E-4379-A8A6-EEAA5359866D}" srcOrd="17" destOrd="0" presId="urn:microsoft.com/office/officeart/2005/8/layout/list1"/>
    <dgm:cxn modelId="{C0F4B2D5-3F3B-40CD-A3C8-AAEDF84044B3}" type="presParOf" srcId="{A71BC14D-0DED-4961-8ADB-55E3874E4169}" destId="{9621404D-2619-4514-BCB5-896A1485D6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1B54A5A-4A75-43C9-8E53-A3D3EF3497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D5E70-4BC3-4810-A288-C37A16D92E94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Hotel Rates Exceed Allowed GSA Rate</a:t>
          </a:r>
        </a:p>
      </dgm:t>
    </dgm:pt>
    <dgm:pt modelId="{B4C5E830-084B-4CBB-979E-39856B8900E6}" type="parTrans" cxnId="{2E0D8BEB-AAAC-43C6-80CF-02814002CB3A}">
      <dgm:prSet/>
      <dgm:spPr/>
      <dgm:t>
        <a:bodyPr/>
        <a:lstStyle/>
        <a:p>
          <a:endParaRPr lang="en-US"/>
        </a:p>
      </dgm:t>
    </dgm:pt>
    <dgm:pt modelId="{F2770A74-E19F-4F0E-9A23-82085A5A674A}" type="sibTrans" cxnId="{2E0D8BEB-AAAC-43C6-80CF-02814002CB3A}">
      <dgm:prSet/>
      <dgm:spPr/>
      <dgm:t>
        <a:bodyPr/>
        <a:lstStyle/>
        <a:p>
          <a:endParaRPr lang="en-US"/>
        </a:p>
      </dgm:t>
    </dgm:pt>
    <dgm:pt modelId="{2CE5583F-B6E4-46BE-A592-FD9C5FFB45D6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No Original Receipt Provided</a:t>
          </a:r>
        </a:p>
      </dgm:t>
    </dgm:pt>
    <dgm:pt modelId="{5EF610E0-6097-47C4-B17D-0A0248341D34}" type="parTrans" cxnId="{DA803B98-CC40-4297-AB40-0E37D6BD0E8C}">
      <dgm:prSet/>
      <dgm:spPr/>
      <dgm:t>
        <a:bodyPr/>
        <a:lstStyle/>
        <a:p>
          <a:endParaRPr lang="en-US"/>
        </a:p>
      </dgm:t>
    </dgm:pt>
    <dgm:pt modelId="{A058A53D-BDA3-46FD-AC29-A9FF5D7E2C1C}" type="sibTrans" cxnId="{DA803B98-CC40-4297-AB40-0E37D6BD0E8C}">
      <dgm:prSet/>
      <dgm:spPr/>
      <dgm:t>
        <a:bodyPr/>
        <a:lstStyle/>
        <a:p>
          <a:endParaRPr lang="en-US"/>
        </a:p>
      </dgm:t>
    </dgm:pt>
    <dgm:pt modelId="{1253753E-379F-4E87-ACB4-AC8B2C0C858C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Louisiana State Sales Tax Charged</a:t>
          </a:r>
        </a:p>
      </dgm:t>
    </dgm:pt>
    <dgm:pt modelId="{140A1D14-1727-4EF7-8617-E86EC690B978}" type="parTrans" cxnId="{F1C923A3-C6C1-4A95-9114-77B1D2E1A861}">
      <dgm:prSet/>
      <dgm:spPr/>
      <dgm:t>
        <a:bodyPr/>
        <a:lstStyle/>
        <a:p>
          <a:endParaRPr lang="en-US"/>
        </a:p>
      </dgm:t>
    </dgm:pt>
    <dgm:pt modelId="{342B6F79-6CD0-4BBE-A671-3BD72C0DC480}" type="sibTrans" cxnId="{F1C923A3-C6C1-4A95-9114-77B1D2E1A861}">
      <dgm:prSet/>
      <dgm:spPr/>
      <dgm:t>
        <a:bodyPr/>
        <a:lstStyle/>
        <a:p>
          <a:endParaRPr lang="en-US"/>
        </a:p>
      </dgm:t>
    </dgm:pt>
    <dgm:pt modelId="{27D3CEE4-E92B-423A-9529-EDA5DDD9EBA4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Tips Exceed 20%</a:t>
          </a:r>
        </a:p>
      </dgm:t>
    </dgm:pt>
    <dgm:pt modelId="{16018167-B649-48C3-BACE-39C8AF2F146F}" type="parTrans" cxnId="{D2C4A6D2-F1A5-47A3-838E-62070D7E6F50}">
      <dgm:prSet/>
      <dgm:spPr/>
      <dgm:t>
        <a:bodyPr/>
        <a:lstStyle/>
        <a:p>
          <a:endParaRPr lang="en-US"/>
        </a:p>
      </dgm:t>
    </dgm:pt>
    <dgm:pt modelId="{AE636810-0E62-40C7-9533-9403C538EEC3}" type="sibTrans" cxnId="{D2C4A6D2-F1A5-47A3-838E-62070D7E6F50}">
      <dgm:prSet/>
      <dgm:spPr/>
      <dgm:t>
        <a:bodyPr/>
        <a:lstStyle/>
        <a:p>
          <a:endParaRPr lang="en-US"/>
        </a:p>
      </dgm:t>
    </dgm:pt>
    <dgm:pt modelId="{E152B730-314A-4753-8BFB-5092EAEFB42C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Conference Provided the Requested Meals</a:t>
          </a:r>
        </a:p>
      </dgm:t>
    </dgm:pt>
    <dgm:pt modelId="{92A48CF5-1832-4621-AFC9-D05405E93E10}" type="parTrans" cxnId="{0B564D2B-4DFC-4637-81E2-A0E500B41350}">
      <dgm:prSet/>
      <dgm:spPr/>
      <dgm:t>
        <a:bodyPr/>
        <a:lstStyle/>
        <a:p>
          <a:endParaRPr lang="en-US"/>
        </a:p>
      </dgm:t>
    </dgm:pt>
    <dgm:pt modelId="{A43ABC91-6C71-41FA-8BF7-3367D2BF3B8E}" type="sibTrans" cxnId="{0B564D2B-4DFC-4637-81E2-A0E500B41350}">
      <dgm:prSet/>
      <dgm:spPr/>
      <dgm:t>
        <a:bodyPr/>
        <a:lstStyle/>
        <a:p>
          <a:endParaRPr lang="en-US"/>
        </a:p>
      </dgm:t>
    </dgm:pt>
    <dgm:pt modelId="{201852CB-D29F-4EC9-8503-12866E7413E4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Alcohol is NOT Reimbursable </a:t>
          </a:r>
        </a:p>
      </dgm:t>
    </dgm:pt>
    <dgm:pt modelId="{8F9F74BC-D16F-40B9-9377-8E5BF9E74B52}" type="parTrans" cxnId="{A2D64276-4D9D-4BA0-AC0B-425246F50412}">
      <dgm:prSet/>
      <dgm:spPr/>
      <dgm:t>
        <a:bodyPr/>
        <a:lstStyle/>
        <a:p>
          <a:endParaRPr lang="en-US"/>
        </a:p>
      </dgm:t>
    </dgm:pt>
    <dgm:pt modelId="{34293772-A0E7-4DCA-9202-C9ED06C4C2D2}" type="sibTrans" cxnId="{A2D64276-4D9D-4BA0-AC0B-425246F50412}">
      <dgm:prSet/>
      <dgm:spPr/>
      <dgm:t>
        <a:bodyPr/>
        <a:lstStyle/>
        <a:p>
          <a:endParaRPr lang="en-US"/>
        </a:p>
      </dgm:t>
    </dgm:pt>
    <dgm:pt modelId="{410BB1EA-F7F1-4CEF-B6B1-1D2BF88F8AF8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State Contracted Airport Parking Lots Not Utilized </a:t>
          </a:r>
        </a:p>
      </dgm:t>
    </dgm:pt>
    <dgm:pt modelId="{1E8A0F6C-B5D7-43E8-96D7-23B11FBECDDA}" type="parTrans" cxnId="{B67AFDE3-0A1A-4EE4-9B81-EF7A06C52CD0}">
      <dgm:prSet/>
      <dgm:spPr/>
      <dgm:t>
        <a:bodyPr/>
        <a:lstStyle/>
        <a:p>
          <a:endParaRPr lang="en-US"/>
        </a:p>
      </dgm:t>
    </dgm:pt>
    <dgm:pt modelId="{0E663E3D-408F-4515-87FE-C7998839BEA1}" type="sibTrans" cxnId="{B67AFDE3-0A1A-4EE4-9B81-EF7A06C52CD0}">
      <dgm:prSet/>
      <dgm:spPr/>
      <dgm:t>
        <a:bodyPr/>
        <a:lstStyle/>
        <a:p>
          <a:endParaRPr lang="en-US"/>
        </a:p>
      </dgm:t>
    </dgm:pt>
    <dgm:pt modelId="{CB94AC4E-9877-4FF1-8D7C-B5419C5E3F3F}" type="pres">
      <dgm:prSet presAssocID="{B1B54A5A-4A75-43C9-8E53-A3D3EF3497D4}" presName="linear" presStyleCnt="0">
        <dgm:presLayoutVars>
          <dgm:animLvl val="lvl"/>
          <dgm:resizeHandles val="exact"/>
        </dgm:presLayoutVars>
      </dgm:prSet>
      <dgm:spPr/>
    </dgm:pt>
    <dgm:pt modelId="{960A4AC4-BFBE-4C97-85B4-4EA49891D441}" type="pres">
      <dgm:prSet presAssocID="{04BD5E70-4BC3-4810-A288-C37A16D92E9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6194411-5397-4825-B790-8153884C2B17}" type="pres">
      <dgm:prSet presAssocID="{F2770A74-E19F-4F0E-9A23-82085A5A674A}" presName="spacer" presStyleCnt="0"/>
      <dgm:spPr/>
    </dgm:pt>
    <dgm:pt modelId="{C1A8D68F-9C30-4F46-82D7-10CCECC6A6CA}" type="pres">
      <dgm:prSet presAssocID="{2CE5583F-B6E4-46BE-A592-FD9C5FFB45D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91B42D1-9716-461E-A334-9BE2D8641406}" type="pres">
      <dgm:prSet presAssocID="{A058A53D-BDA3-46FD-AC29-A9FF5D7E2C1C}" presName="spacer" presStyleCnt="0"/>
      <dgm:spPr/>
    </dgm:pt>
    <dgm:pt modelId="{307169A2-35E1-4629-B39C-E5C33F122C0B}" type="pres">
      <dgm:prSet presAssocID="{1253753E-379F-4E87-ACB4-AC8B2C0C858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A348F6C-206B-4CCE-8AFF-5A6ABE462FAF}" type="pres">
      <dgm:prSet presAssocID="{342B6F79-6CD0-4BBE-A671-3BD72C0DC480}" presName="spacer" presStyleCnt="0"/>
      <dgm:spPr/>
    </dgm:pt>
    <dgm:pt modelId="{9A9CAA48-B304-47CD-B8BE-71696351E26D}" type="pres">
      <dgm:prSet presAssocID="{27D3CEE4-E92B-423A-9529-EDA5DDD9EBA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8F60440-2951-404D-A0C9-043C4429E9A6}" type="pres">
      <dgm:prSet presAssocID="{AE636810-0E62-40C7-9533-9403C538EEC3}" presName="spacer" presStyleCnt="0"/>
      <dgm:spPr/>
    </dgm:pt>
    <dgm:pt modelId="{35BD4904-0377-4DBE-A161-4329DA0E1112}" type="pres">
      <dgm:prSet presAssocID="{E152B730-314A-4753-8BFB-5092EAEFB42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6E04761-AE29-42C8-AF26-CBF9EA8D29AD}" type="pres">
      <dgm:prSet presAssocID="{A43ABC91-6C71-41FA-8BF7-3367D2BF3B8E}" presName="spacer" presStyleCnt="0"/>
      <dgm:spPr/>
    </dgm:pt>
    <dgm:pt modelId="{7F98EDB7-8C62-430C-9C3E-D841F782C6C2}" type="pres">
      <dgm:prSet presAssocID="{410BB1EA-F7F1-4CEF-B6B1-1D2BF88F8AF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FD7DCAF-3294-449C-B9E8-946298C8F535}" type="pres">
      <dgm:prSet presAssocID="{0E663E3D-408F-4515-87FE-C7998839BEA1}" presName="spacer" presStyleCnt="0"/>
      <dgm:spPr/>
    </dgm:pt>
    <dgm:pt modelId="{3212BDC6-4D2B-4F1E-A7E1-28821D718BF9}" type="pres">
      <dgm:prSet presAssocID="{201852CB-D29F-4EC9-8503-12866E7413E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5025410-279C-4B9D-8C4D-59C7184846DD}" type="presOf" srcId="{04BD5E70-4BC3-4810-A288-C37A16D92E94}" destId="{960A4AC4-BFBE-4C97-85B4-4EA49891D441}" srcOrd="0" destOrd="0" presId="urn:microsoft.com/office/officeart/2005/8/layout/vList2"/>
    <dgm:cxn modelId="{D997C81B-8304-43B1-89F3-14B3FF607201}" type="presOf" srcId="{201852CB-D29F-4EC9-8503-12866E7413E4}" destId="{3212BDC6-4D2B-4F1E-A7E1-28821D718BF9}" srcOrd="0" destOrd="0" presId="urn:microsoft.com/office/officeart/2005/8/layout/vList2"/>
    <dgm:cxn modelId="{0B564D2B-4DFC-4637-81E2-A0E500B41350}" srcId="{B1B54A5A-4A75-43C9-8E53-A3D3EF3497D4}" destId="{E152B730-314A-4753-8BFB-5092EAEFB42C}" srcOrd="4" destOrd="0" parTransId="{92A48CF5-1832-4621-AFC9-D05405E93E10}" sibTransId="{A43ABC91-6C71-41FA-8BF7-3367D2BF3B8E}"/>
    <dgm:cxn modelId="{52842A6E-AEF6-4A2C-BAB8-66A805378309}" type="presOf" srcId="{B1B54A5A-4A75-43C9-8E53-A3D3EF3497D4}" destId="{CB94AC4E-9877-4FF1-8D7C-B5419C5E3F3F}" srcOrd="0" destOrd="0" presId="urn:microsoft.com/office/officeart/2005/8/layout/vList2"/>
    <dgm:cxn modelId="{A2D64276-4D9D-4BA0-AC0B-425246F50412}" srcId="{B1B54A5A-4A75-43C9-8E53-A3D3EF3497D4}" destId="{201852CB-D29F-4EC9-8503-12866E7413E4}" srcOrd="6" destOrd="0" parTransId="{8F9F74BC-D16F-40B9-9377-8E5BF9E74B52}" sibTransId="{34293772-A0E7-4DCA-9202-C9ED06C4C2D2}"/>
    <dgm:cxn modelId="{150BAB59-266D-4D6A-868D-0D6FB6F1B0AF}" type="presOf" srcId="{27D3CEE4-E92B-423A-9529-EDA5DDD9EBA4}" destId="{9A9CAA48-B304-47CD-B8BE-71696351E26D}" srcOrd="0" destOrd="0" presId="urn:microsoft.com/office/officeart/2005/8/layout/vList2"/>
    <dgm:cxn modelId="{B972638E-C6E9-40F3-8FBF-4776E14AE968}" type="presOf" srcId="{2CE5583F-B6E4-46BE-A592-FD9C5FFB45D6}" destId="{C1A8D68F-9C30-4F46-82D7-10CCECC6A6CA}" srcOrd="0" destOrd="0" presId="urn:microsoft.com/office/officeart/2005/8/layout/vList2"/>
    <dgm:cxn modelId="{DA803B98-CC40-4297-AB40-0E37D6BD0E8C}" srcId="{B1B54A5A-4A75-43C9-8E53-A3D3EF3497D4}" destId="{2CE5583F-B6E4-46BE-A592-FD9C5FFB45D6}" srcOrd="1" destOrd="0" parTransId="{5EF610E0-6097-47C4-B17D-0A0248341D34}" sibTransId="{A058A53D-BDA3-46FD-AC29-A9FF5D7E2C1C}"/>
    <dgm:cxn modelId="{F27EBAA2-B89D-4342-A3F9-A8AC7BAE2A9E}" type="presOf" srcId="{1253753E-379F-4E87-ACB4-AC8B2C0C858C}" destId="{307169A2-35E1-4629-B39C-E5C33F122C0B}" srcOrd="0" destOrd="0" presId="urn:microsoft.com/office/officeart/2005/8/layout/vList2"/>
    <dgm:cxn modelId="{F1C923A3-C6C1-4A95-9114-77B1D2E1A861}" srcId="{B1B54A5A-4A75-43C9-8E53-A3D3EF3497D4}" destId="{1253753E-379F-4E87-ACB4-AC8B2C0C858C}" srcOrd="2" destOrd="0" parTransId="{140A1D14-1727-4EF7-8617-E86EC690B978}" sibTransId="{342B6F79-6CD0-4BBE-A671-3BD72C0DC480}"/>
    <dgm:cxn modelId="{253862A5-0690-406E-8888-6A25545F383C}" type="presOf" srcId="{410BB1EA-F7F1-4CEF-B6B1-1D2BF88F8AF8}" destId="{7F98EDB7-8C62-430C-9C3E-D841F782C6C2}" srcOrd="0" destOrd="0" presId="urn:microsoft.com/office/officeart/2005/8/layout/vList2"/>
    <dgm:cxn modelId="{22B2DAAE-6280-4626-AC20-ACCBC7D0FC04}" type="presOf" srcId="{E152B730-314A-4753-8BFB-5092EAEFB42C}" destId="{35BD4904-0377-4DBE-A161-4329DA0E1112}" srcOrd="0" destOrd="0" presId="urn:microsoft.com/office/officeart/2005/8/layout/vList2"/>
    <dgm:cxn modelId="{D2C4A6D2-F1A5-47A3-838E-62070D7E6F50}" srcId="{B1B54A5A-4A75-43C9-8E53-A3D3EF3497D4}" destId="{27D3CEE4-E92B-423A-9529-EDA5DDD9EBA4}" srcOrd="3" destOrd="0" parTransId="{16018167-B649-48C3-BACE-39C8AF2F146F}" sibTransId="{AE636810-0E62-40C7-9533-9403C538EEC3}"/>
    <dgm:cxn modelId="{B67AFDE3-0A1A-4EE4-9B81-EF7A06C52CD0}" srcId="{B1B54A5A-4A75-43C9-8E53-A3D3EF3497D4}" destId="{410BB1EA-F7F1-4CEF-B6B1-1D2BF88F8AF8}" srcOrd="5" destOrd="0" parTransId="{1E8A0F6C-B5D7-43E8-96D7-23B11FBECDDA}" sibTransId="{0E663E3D-408F-4515-87FE-C7998839BEA1}"/>
    <dgm:cxn modelId="{2E0D8BEB-AAAC-43C6-80CF-02814002CB3A}" srcId="{B1B54A5A-4A75-43C9-8E53-A3D3EF3497D4}" destId="{04BD5E70-4BC3-4810-A288-C37A16D92E94}" srcOrd="0" destOrd="0" parTransId="{B4C5E830-084B-4CBB-979E-39856B8900E6}" sibTransId="{F2770A74-E19F-4F0E-9A23-82085A5A674A}"/>
    <dgm:cxn modelId="{E26AA598-3448-4BE8-8B4E-3462482DCC40}" type="presParOf" srcId="{CB94AC4E-9877-4FF1-8D7C-B5419C5E3F3F}" destId="{960A4AC4-BFBE-4C97-85B4-4EA49891D441}" srcOrd="0" destOrd="0" presId="urn:microsoft.com/office/officeart/2005/8/layout/vList2"/>
    <dgm:cxn modelId="{D3093274-6DCF-464C-96B4-27ADF1287D3B}" type="presParOf" srcId="{CB94AC4E-9877-4FF1-8D7C-B5419C5E3F3F}" destId="{86194411-5397-4825-B790-8153884C2B17}" srcOrd="1" destOrd="0" presId="urn:microsoft.com/office/officeart/2005/8/layout/vList2"/>
    <dgm:cxn modelId="{18B67FD1-192F-471C-BCB2-E900CDF93D9A}" type="presParOf" srcId="{CB94AC4E-9877-4FF1-8D7C-B5419C5E3F3F}" destId="{C1A8D68F-9C30-4F46-82D7-10CCECC6A6CA}" srcOrd="2" destOrd="0" presId="urn:microsoft.com/office/officeart/2005/8/layout/vList2"/>
    <dgm:cxn modelId="{D22E6C17-F238-4D83-93D1-39050CB16F1A}" type="presParOf" srcId="{CB94AC4E-9877-4FF1-8D7C-B5419C5E3F3F}" destId="{B91B42D1-9716-461E-A334-9BE2D8641406}" srcOrd="3" destOrd="0" presId="urn:microsoft.com/office/officeart/2005/8/layout/vList2"/>
    <dgm:cxn modelId="{4D1DB87C-067E-4895-8D34-FD9472BBDEA5}" type="presParOf" srcId="{CB94AC4E-9877-4FF1-8D7C-B5419C5E3F3F}" destId="{307169A2-35E1-4629-B39C-E5C33F122C0B}" srcOrd="4" destOrd="0" presId="urn:microsoft.com/office/officeart/2005/8/layout/vList2"/>
    <dgm:cxn modelId="{F933B7B3-0C4C-49EF-95C3-0CEA30D6009A}" type="presParOf" srcId="{CB94AC4E-9877-4FF1-8D7C-B5419C5E3F3F}" destId="{1A348F6C-206B-4CCE-8AFF-5A6ABE462FAF}" srcOrd="5" destOrd="0" presId="urn:microsoft.com/office/officeart/2005/8/layout/vList2"/>
    <dgm:cxn modelId="{34AD1CAA-FCF0-4379-9171-E6DE7674DC60}" type="presParOf" srcId="{CB94AC4E-9877-4FF1-8D7C-B5419C5E3F3F}" destId="{9A9CAA48-B304-47CD-B8BE-71696351E26D}" srcOrd="6" destOrd="0" presId="urn:microsoft.com/office/officeart/2005/8/layout/vList2"/>
    <dgm:cxn modelId="{E0A8234C-B0AF-4E03-BA9D-1580A2BBFDD8}" type="presParOf" srcId="{CB94AC4E-9877-4FF1-8D7C-B5419C5E3F3F}" destId="{A8F60440-2951-404D-A0C9-043C4429E9A6}" srcOrd="7" destOrd="0" presId="urn:microsoft.com/office/officeart/2005/8/layout/vList2"/>
    <dgm:cxn modelId="{0026D64A-2BFE-4264-841F-A24A4715C22C}" type="presParOf" srcId="{CB94AC4E-9877-4FF1-8D7C-B5419C5E3F3F}" destId="{35BD4904-0377-4DBE-A161-4329DA0E1112}" srcOrd="8" destOrd="0" presId="urn:microsoft.com/office/officeart/2005/8/layout/vList2"/>
    <dgm:cxn modelId="{E8266FC2-19B8-4811-B638-E5215EEFB173}" type="presParOf" srcId="{CB94AC4E-9877-4FF1-8D7C-B5419C5E3F3F}" destId="{F6E04761-AE29-42C8-AF26-CBF9EA8D29AD}" srcOrd="9" destOrd="0" presId="urn:microsoft.com/office/officeart/2005/8/layout/vList2"/>
    <dgm:cxn modelId="{8D2F8DE2-5150-4908-AE80-70FC1C042DC9}" type="presParOf" srcId="{CB94AC4E-9877-4FF1-8D7C-B5419C5E3F3F}" destId="{7F98EDB7-8C62-430C-9C3E-D841F782C6C2}" srcOrd="10" destOrd="0" presId="urn:microsoft.com/office/officeart/2005/8/layout/vList2"/>
    <dgm:cxn modelId="{931C69F0-9DB0-44BB-A287-A5D46CC4DD9F}" type="presParOf" srcId="{CB94AC4E-9877-4FF1-8D7C-B5419C5E3F3F}" destId="{4FD7DCAF-3294-449C-B9E8-946298C8F535}" srcOrd="11" destOrd="0" presId="urn:microsoft.com/office/officeart/2005/8/layout/vList2"/>
    <dgm:cxn modelId="{BEF3811A-5015-4F2F-A3B5-64F53D597457}" type="presParOf" srcId="{CB94AC4E-9877-4FF1-8D7C-B5419C5E3F3F}" destId="{3212BDC6-4D2B-4F1E-A7E1-28821D718BF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FED776-2C96-4179-9BD0-2A595080D4C7}" type="doc">
      <dgm:prSet loTypeId="urn:microsoft.com/office/officeart/2005/8/layout/pyramid2" loCatId="pyramid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D503986-D231-4FCC-94B4-4D849DEAEB8B}">
      <dgm:prSet custT="1"/>
      <dgm:spPr/>
      <dgm:t>
        <a:bodyPr/>
        <a:lstStyle/>
        <a:p>
          <a:r>
            <a:rPr lang="en-US" sz="1500" dirty="0"/>
            <a:t>U.S. General Services Administration</a:t>
          </a:r>
        </a:p>
      </dgm:t>
    </dgm:pt>
    <dgm:pt modelId="{9118A8D6-E968-46A5-8A14-D8F23752F7C3}" type="parTrans" cxnId="{E109252C-918E-4DA5-B493-B737A564DC7D}">
      <dgm:prSet/>
      <dgm:spPr/>
      <dgm:t>
        <a:bodyPr/>
        <a:lstStyle/>
        <a:p>
          <a:endParaRPr lang="en-US" sz="1500"/>
        </a:p>
      </dgm:t>
    </dgm:pt>
    <dgm:pt modelId="{59FD606A-4FBE-44F0-A2E9-21860CF185FD}" type="sibTrans" cxnId="{E109252C-918E-4DA5-B493-B737A564DC7D}">
      <dgm:prSet/>
      <dgm:spPr/>
      <dgm:t>
        <a:bodyPr/>
        <a:lstStyle/>
        <a:p>
          <a:endParaRPr lang="en-US" sz="1500"/>
        </a:p>
      </dgm:t>
    </dgm:pt>
    <dgm:pt modelId="{4466FF33-66A2-4811-8F22-191BFD336727}">
      <dgm:prSet custT="1"/>
      <dgm:spPr/>
      <dgm:t>
        <a:bodyPr/>
        <a:lstStyle/>
        <a:p>
          <a:r>
            <a:rPr lang="en-US" sz="1500" dirty="0"/>
            <a:t>Hotel Daily Rates &amp; Meal Per Diems</a:t>
          </a:r>
        </a:p>
      </dgm:t>
    </dgm:pt>
    <dgm:pt modelId="{E8B736A4-1FB0-4392-9651-D1A491912C2F}" type="parTrans" cxnId="{F9647806-052F-4501-A96A-69A87B364A6B}">
      <dgm:prSet/>
      <dgm:spPr/>
      <dgm:t>
        <a:bodyPr/>
        <a:lstStyle/>
        <a:p>
          <a:endParaRPr lang="en-US" sz="1500"/>
        </a:p>
      </dgm:t>
    </dgm:pt>
    <dgm:pt modelId="{071806B4-D3CC-4EBD-8908-99000FC22C7A}" type="sibTrans" cxnId="{F9647806-052F-4501-A96A-69A87B364A6B}">
      <dgm:prSet/>
      <dgm:spPr/>
      <dgm:t>
        <a:bodyPr/>
        <a:lstStyle/>
        <a:p>
          <a:endParaRPr lang="en-US" sz="1500"/>
        </a:p>
      </dgm:t>
    </dgm:pt>
    <dgm:pt modelId="{7E7AF825-239D-4959-9EF0-5D62A365865E}">
      <dgm:prSet custT="1"/>
      <dgm:spPr/>
      <dgm:t>
        <a:bodyPr/>
        <a:lstStyle/>
        <a:p>
          <a:r>
            <a:rPr lang="en-US" sz="1500" dirty="0"/>
            <a:t>Over 300 listed cities Nationwide</a:t>
          </a:r>
        </a:p>
      </dgm:t>
    </dgm:pt>
    <dgm:pt modelId="{C3CE9B62-7DB7-4524-B139-A7F476C249C2}" type="parTrans" cxnId="{7559A0FF-7AD5-43D8-9144-55CE4E6623EF}">
      <dgm:prSet/>
      <dgm:spPr/>
      <dgm:t>
        <a:bodyPr/>
        <a:lstStyle/>
        <a:p>
          <a:endParaRPr lang="en-US" sz="1500"/>
        </a:p>
      </dgm:t>
    </dgm:pt>
    <dgm:pt modelId="{1ECA2C2D-3B1A-4506-9173-3DAA7BE54F0C}" type="sibTrans" cxnId="{7559A0FF-7AD5-43D8-9144-55CE4E6623EF}">
      <dgm:prSet/>
      <dgm:spPr/>
      <dgm:t>
        <a:bodyPr/>
        <a:lstStyle/>
        <a:p>
          <a:endParaRPr lang="en-US" sz="1500"/>
        </a:p>
      </dgm:t>
    </dgm:pt>
    <dgm:pt modelId="{9442D126-42C4-43B2-AA8F-00FE8391F4CB}">
      <dgm:prSet custT="1"/>
      <dgm:spPr/>
      <dgm:t>
        <a:bodyPr/>
        <a:lstStyle/>
        <a:p>
          <a:r>
            <a:rPr lang="en-US" sz="1500" dirty="0"/>
            <a:t>For meals and incidentals: First and Last Day are calculated at 75%</a:t>
          </a:r>
        </a:p>
      </dgm:t>
    </dgm:pt>
    <dgm:pt modelId="{B312CABB-852E-4329-823D-71843A1A9016}" type="parTrans" cxnId="{BE9C3117-CBF8-496A-98C6-42271E59B210}">
      <dgm:prSet/>
      <dgm:spPr/>
      <dgm:t>
        <a:bodyPr/>
        <a:lstStyle/>
        <a:p>
          <a:endParaRPr lang="en-US" sz="1500"/>
        </a:p>
      </dgm:t>
    </dgm:pt>
    <dgm:pt modelId="{3FC65CF1-AE0E-4E7E-8576-9D86CB964572}" type="sibTrans" cxnId="{BE9C3117-CBF8-496A-98C6-42271E59B210}">
      <dgm:prSet/>
      <dgm:spPr/>
      <dgm:t>
        <a:bodyPr/>
        <a:lstStyle/>
        <a:p>
          <a:endParaRPr lang="en-US" sz="1500"/>
        </a:p>
      </dgm:t>
    </dgm:pt>
    <dgm:pt modelId="{3E17F164-5B3D-4DF6-9799-4AA8A9CC0FEC}">
      <dgm:prSet custT="1"/>
      <dgm:spPr/>
      <dgm:t>
        <a:bodyPr/>
        <a:lstStyle/>
        <a:p>
          <a:r>
            <a:rPr lang="en-US" sz="1500" dirty="0"/>
            <a:t>Per PPM49: Alaska, Hawaii, &amp; U.S. Territories will follow:</a:t>
          </a:r>
        </a:p>
      </dgm:t>
    </dgm:pt>
    <dgm:pt modelId="{45CEA8F5-432D-472B-84C1-0FC145E2541E}" type="parTrans" cxnId="{FC93272E-5655-471F-B152-37045A85BA9B}">
      <dgm:prSet/>
      <dgm:spPr/>
      <dgm:t>
        <a:bodyPr/>
        <a:lstStyle/>
        <a:p>
          <a:endParaRPr lang="en-US" sz="1500"/>
        </a:p>
      </dgm:t>
    </dgm:pt>
    <dgm:pt modelId="{5268122C-3F34-4C79-B354-C00CC9C5DC76}" type="sibTrans" cxnId="{FC93272E-5655-471F-B152-37045A85BA9B}">
      <dgm:prSet/>
      <dgm:spPr/>
      <dgm:t>
        <a:bodyPr/>
        <a:lstStyle/>
        <a:p>
          <a:endParaRPr lang="en-US" sz="1500"/>
        </a:p>
      </dgm:t>
    </dgm:pt>
    <dgm:pt modelId="{0959B9C6-CE01-4FA8-B2AF-C35425044533}">
      <dgm:prSet custT="1"/>
      <dgm:spPr/>
      <dgm:t>
        <a:bodyPr/>
        <a:lstStyle/>
        <a:p>
          <a:r>
            <a:rPr lang="en-US" sz="1500" dirty="0"/>
            <a:t>Breakfast $18.00, Lunch $29.00, Dinner $47.00, &amp; Incidentals $5.00</a:t>
          </a:r>
        </a:p>
      </dgm:t>
    </dgm:pt>
    <dgm:pt modelId="{5F4F6756-2E5A-4424-A4FB-6A804CC657D7}" type="parTrans" cxnId="{8100B217-CBBC-442C-BD26-BF01782D96DD}">
      <dgm:prSet/>
      <dgm:spPr/>
      <dgm:t>
        <a:bodyPr/>
        <a:lstStyle/>
        <a:p>
          <a:endParaRPr lang="en-US" sz="1500"/>
        </a:p>
      </dgm:t>
    </dgm:pt>
    <dgm:pt modelId="{09DAA6DA-9841-4100-B0B4-04BD1F8C2684}" type="sibTrans" cxnId="{8100B217-CBBC-442C-BD26-BF01782D96DD}">
      <dgm:prSet/>
      <dgm:spPr/>
      <dgm:t>
        <a:bodyPr/>
        <a:lstStyle/>
        <a:p>
          <a:endParaRPr lang="en-US" sz="1500"/>
        </a:p>
      </dgm:t>
    </dgm:pt>
    <dgm:pt modelId="{B8D2C88C-4259-4DB8-9CC0-74BF5E222849}">
      <dgm:prSet custT="1"/>
      <dgm:spPr/>
      <dgm:t>
        <a:bodyPr/>
        <a:lstStyle/>
        <a:p>
          <a:r>
            <a:rPr lang="en-US" sz="1500" dirty="0"/>
            <a:t>$200.00 Nightly Lodging</a:t>
          </a:r>
        </a:p>
      </dgm:t>
    </dgm:pt>
    <dgm:pt modelId="{A1E14905-B69A-4417-BF9A-EAB9F1B6DEDD}" type="parTrans" cxnId="{1C61CE9A-76AD-4B2D-8965-AB006F0662BE}">
      <dgm:prSet/>
      <dgm:spPr/>
      <dgm:t>
        <a:bodyPr/>
        <a:lstStyle/>
        <a:p>
          <a:endParaRPr lang="en-US" sz="1500"/>
        </a:p>
      </dgm:t>
    </dgm:pt>
    <dgm:pt modelId="{9EAF2C57-4DA5-4ED5-9A4F-DAE63DAD902E}" type="sibTrans" cxnId="{1C61CE9A-76AD-4B2D-8965-AB006F0662BE}">
      <dgm:prSet/>
      <dgm:spPr/>
      <dgm:t>
        <a:bodyPr/>
        <a:lstStyle/>
        <a:p>
          <a:endParaRPr lang="en-US" sz="1500"/>
        </a:p>
      </dgm:t>
    </dgm:pt>
    <dgm:pt modelId="{0085F4D1-C7C6-4D8E-AE76-B09CAF8523C6}">
      <dgm:prSet custT="1"/>
      <dgm:spPr/>
      <dgm:t>
        <a:bodyPr/>
        <a:lstStyle/>
        <a:p>
          <a:r>
            <a:rPr lang="en-US" sz="1500" dirty="0"/>
            <a:t>First and Last day meals and incidentals shall not exceed $74.25</a:t>
          </a:r>
        </a:p>
      </dgm:t>
    </dgm:pt>
    <dgm:pt modelId="{07B22A79-105F-4712-9385-42DE10FB05CA}" type="parTrans" cxnId="{00919A6B-0D1A-4CF9-943F-EA91C141CFDC}">
      <dgm:prSet/>
      <dgm:spPr/>
      <dgm:t>
        <a:bodyPr/>
        <a:lstStyle/>
        <a:p>
          <a:endParaRPr lang="en-US" sz="1500"/>
        </a:p>
      </dgm:t>
    </dgm:pt>
    <dgm:pt modelId="{CBCC281A-11FC-46E0-B6C1-852C499DE116}" type="sibTrans" cxnId="{00919A6B-0D1A-4CF9-943F-EA91C141CFDC}">
      <dgm:prSet/>
      <dgm:spPr/>
      <dgm:t>
        <a:bodyPr/>
        <a:lstStyle/>
        <a:p>
          <a:endParaRPr lang="en-US" sz="1500"/>
        </a:p>
      </dgm:t>
    </dgm:pt>
    <dgm:pt modelId="{EDF35C67-C856-446D-8AB6-DEBFEB2EE874}" type="pres">
      <dgm:prSet presAssocID="{D5FED776-2C96-4179-9BD0-2A595080D4C7}" presName="compositeShape" presStyleCnt="0">
        <dgm:presLayoutVars>
          <dgm:dir/>
          <dgm:resizeHandles/>
        </dgm:presLayoutVars>
      </dgm:prSet>
      <dgm:spPr/>
    </dgm:pt>
    <dgm:pt modelId="{DEE06D2D-F748-4E67-8661-E2F8959FBAA2}" type="pres">
      <dgm:prSet presAssocID="{D5FED776-2C96-4179-9BD0-2A595080D4C7}" presName="pyramid" presStyleLbl="node1" presStyleIdx="0" presStyleCnt="1" custLinFactNeighborX="-724"/>
      <dgm:spPr>
        <a:solidFill>
          <a:schemeClr val="accent6">
            <a:lumMod val="50000"/>
          </a:schemeClr>
        </a:solidFill>
      </dgm:spPr>
    </dgm:pt>
    <dgm:pt modelId="{D1BB20F3-2631-4E01-A02C-A1BB228CEDC8}" type="pres">
      <dgm:prSet presAssocID="{D5FED776-2C96-4179-9BD0-2A595080D4C7}" presName="theList" presStyleCnt="0"/>
      <dgm:spPr/>
    </dgm:pt>
    <dgm:pt modelId="{646B47F9-8D5B-4BA6-B665-CA6A18327EBB}" type="pres">
      <dgm:prSet presAssocID="{7D503986-D231-4FCC-94B4-4D849DEAEB8B}" presName="aNode" presStyleLbl="fgAcc1" presStyleIdx="0" presStyleCnt="8" custScaleX="101218" custScaleY="114496" custLinFactX="-3961" custLinFactNeighborX="-100000" custLinFactNeighborY="72540">
        <dgm:presLayoutVars>
          <dgm:bulletEnabled val="1"/>
        </dgm:presLayoutVars>
      </dgm:prSet>
      <dgm:spPr/>
    </dgm:pt>
    <dgm:pt modelId="{2650E1A3-5C40-4EA0-A966-3C0CD0B0A179}" type="pres">
      <dgm:prSet presAssocID="{7D503986-D231-4FCC-94B4-4D849DEAEB8B}" presName="aSpace" presStyleCnt="0"/>
      <dgm:spPr/>
    </dgm:pt>
    <dgm:pt modelId="{F19028A5-1CBE-4329-85F0-1C9DC6E4F22F}" type="pres">
      <dgm:prSet presAssocID="{4466FF33-66A2-4811-8F22-191BFD336727}" presName="aNode" presStyleLbl="fgAcc1" presStyleIdx="1" presStyleCnt="8" custScaleX="100588" custScaleY="113270" custLinFactX="-3961" custLinFactY="12435" custLinFactNeighborX="-100000" custLinFactNeighborY="100000">
        <dgm:presLayoutVars>
          <dgm:bulletEnabled val="1"/>
        </dgm:presLayoutVars>
      </dgm:prSet>
      <dgm:spPr/>
    </dgm:pt>
    <dgm:pt modelId="{F8F213CF-1B1B-4370-A112-A16DD4648375}" type="pres">
      <dgm:prSet presAssocID="{4466FF33-66A2-4811-8F22-191BFD336727}" presName="aSpace" presStyleCnt="0"/>
      <dgm:spPr/>
    </dgm:pt>
    <dgm:pt modelId="{725AF118-00CD-4270-A620-3615E7FE0C15}" type="pres">
      <dgm:prSet presAssocID="{7E7AF825-239D-4959-9EF0-5D62A365865E}" presName="aNode" presStyleLbl="fgAcc1" presStyleIdx="2" presStyleCnt="8" custScaleX="101827" custScaleY="104177" custLinFactX="-3961" custLinFactY="30570" custLinFactNeighborX="-100000" custLinFactNeighborY="100000">
        <dgm:presLayoutVars>
          <dgm:bulletEnabled val="1"/>
        </dgm:presLayoutVars>
      </dgm:prSet>
      <dgm:spPr/>
    </dgm:pt>
    <dgm:pt modelId="{70676468-EA56-469C-BC87-28212B9F99C5}" type="pres">
      <dgm:prSet presAssocID="{7E7AF825-239D-4959-9EF0-5D62A365865E}" presName="aSpace" presStyleCnt="0"/>
      <dgm:spPr/>
    </dgm:pt>
    <dgm:pt modelId="{CC0A76E0-07C6-4879-A159-E345983CF897}" type="pres">
      <dgm:prSet presAssocID="{9442D126-42C4-43B2-AA8F-00FE8391F4CB}" presName="aNode" presStyleLbl="fgAcc1" presStyleIdx="3" presStyleCnt="8" custScaleX="99652" custScaleY="128802" custLinFactX="-3961" custLinFactY="41905" custLinFactNeighborX="-100000" custLinFactNeighborY="100000">
        <dgm:presLayoutVars>
          <dgm:bulletEnabled val="1"/>
        </dgm:presLayoutVars>
      </dgm:prSet>
      <dgm:spPr/>
    </dgm:pt>
    <dgm:pt modelId="{C1958FCF-0C0B-4B93-8F30-176D35140967}" type="pres">
      <dgm:prSet presAssocID="{9442D126-42C4-43B2-AA8F-00FE8391F4CB}" presName="aSpace" presStyleCnt="0"/>
      <dgm:spPr/>
    </dgm:pt>
    <dgm:pt modelId="{717DFEBD-2D2F-40DA-BDC8-B3491F467F96}" type="pres">
      <dgm:prSet presAssocID="{3E17F164-5B3D-4DF6-9799-4AA8A9CC0FEC}" presName="aNode" presStyleLbl="fgAcc1" presStyleIdx="4" presStyleCnt="8" custScaleX="116045" custScaleY="131242" custLinFactY="41603" custLinFactNeighborX="31541" custLinFactNeighborY="100000">
        <dgm:presLayoutVars>
          <dgm:bulletEnabled val="1"/>
        </dgm:presLayoutVars>
      </dgm:prSet>
      <dgm:spPr/>
    </dgm:pt>
    <dgm:pt modelId="{B237BF73-6DDA-413E-939B-315B55BDDCDA}" type="pres">
      <dgm:prSet presAssocID="{3E17F164-5B3D-4DF6-9799-4AA8A9CC0FEC}" presName="aSpace" presStyleCnt="0"/>
      <dgm:spPr/>
    </dgm:pt>
    <dgm:pt modelId="{F13F78FF-ADF3-4570-8411-D1FF44A4B088}" type="pres">
      <dgm:prSet presAssocID="{0959B9C6-CE01-4FA8-B2AF-C35425044533}" presName="aNode" presStyleLbl="fgAcc1" presStyleIdx="5" presStyleCnt="8" custScaleX="102691" custScaleY="168339" custLinFactY="50367" custLinFactNeighborX="31922" custLinFactNeighborY="100000">
        <dgm:presLayoutVars>
          <dgm:bulletEnabled val="1"/>
        </dgm:presLayoutVars>
      </dgm:prSet>
      <dgm:spPr/>
    </dgm:pt>
    <dgm:pt modelId="{62F9251A-8EB0-4E85-85BC-552145178610}" type="pres">
      <dgm:prSet presAssocID="{0959B9C6-CE01-4FA8-B2AF-C35425044533}" presName="aSpace" presStyleCnt="0"/>
      <dgm:spPr/>
    </dgm:pt>
    <dgm:pt modelId="{4F7589A9-C9C2-49C1-AA72-1F6F45B1C21D}" type="pres">
      <dgm:prSet presAssocID="{B8D2C88C-4259-4DB8-9CC0-74BF5E222849}" presName="aNode" presStyleLbl="fgAcc1" presStyleIdx="6" presStyleCnt="8" custScaleX="97301" custScaleY="112990" custLinFactY="70147" custLinFactNeighborX="30683" custLinFactNeighborY="100000">
        <dgm:presLayoutVars>
          <dgm:bulletEnabled val="1"/>
        </dgm:presLayoutVars>
      </dgm:prSet>
      <dgm:spPr/>
    </dgm:pt>
    <dgm:pt modelId="{B5F781CD-89A3-4574-BB10-ACE972E56926}" type="pres">
      <dgm:prSet presAssocID="{B8D2C88C-4259-4DB8-9CC0-74BF5E222849}" presName="aSpace" presStyleCnt="0"/>
      <dgm:spPr/>
    </dgm:pt>
    <dgm:pt modelId="{B6003628-5045-4082-BC36-1C620CD952C7}" type="pres">
      <dgm:prSet presAssocID="{0085F4D1-C7C6-4D8E-AE76-B09CAF8523C6}" presName="aNode" presStyleLbl="fgAcc1" presStyleIdx="7" presStyleCnt="8" custScaleX="102879" custScaleY="140533" custLinFactY="94042" custLinFactNeighborX="32542" custLinFactNeighborY="100000">
        <dgm:presLayoutVars>
          <dgm:bulletEnabled val="1"/>
        </dgm:presLayoutVars>
      </dgm:prSet>
      <dgm:spPr/>
    </dgm:pt>
    <dgm:pt modelId="{0D4429A2-E1A1-4BFB-955E-80071D1E7410}" type="pres">
      <dgm:prSet presAssocID="{0085F4D1-C7C6-4D8E-AE76-B09CAF8523C6}" presName="aSpace" presStyleCnt="0"/>
      <dgm:spPr/>
    </dgm:pt>
  </dgm:ptLst>
  <dgm:cxnLst>
    <dgm:cxn modelId="{F9647806-052F-4501-A96A-69A87B364A6B}" srcId="{D5FED776-2C96-4179-9BD0-2A595080D4C7}" destId="{4466FF33-66A2-4811-8F22-191BFD336727}" srcOrd="1" destOrd="0" parTransId="{E8B736A4-1FB0-4392-9651-D1A491912C2F}" sibTransId="{071806B4-D3CC-4EBD-8908-99000FC22C7A}"/>
    <dgm:cxn modelId="{BE9C3117-CBF8-496A-98C6-42271E59B210}" srcId="{D5FED776-2C96-4179-9BD0-2A595080D4C7}" destId="{9442D126-42C4-43B2-AA8F-00FE8391F4CB}" srcOrd="3" destOrd="0" parTransId="{B312CABB-852E-4329-823D-71843A1A9016}" sibTransId="{3FC65CF1-AE0E-4E7E-8576-9D86CB964572}"/>
    <dgm:cxn modelId="{8100B217-CBBC-442C-BD26-BF01782D96DD}" srcId="{D5FED776-2C96-4179-9BD0-2A595080D4C7}" destId="{0959B9C6-CE01-4FA8-B2AF-C35425044533}" srcOrd="5" destOrd="0" parTransId="{5F4F6756-2E5A-4424-A4FB-6A804CC657D7}" sibTransId="{09DAA6DA-9841-4100-B0B4-04BD1F8C2684}"/>
    <dgm:cxn modelId="{4770A01A-9B50-4D7C-8A44-3CE5BBB93A88}" type="presOf" srcId="{B8D2C88C-4259-4DB8-9CC0-74BF5E222849}" destId="{4F7589A9-C9C2-49C1-AA72-1F6F45B1C21D}" srcOrd="0" destOrd="0" presId="urn:microsoft.com/office/officeart/2005/8/layout/pyramid2"/>
    <dgm:cxn modelId="{9409FB2A-83AD-488C-A37A-74EE44A847EC}" type="presOf" srcId="{7E7AF825-239D-4959-9EF0-5D62A365865E}" destId="{725AF118-00CD-4270-A620-3615E7FE0C15}" srcOrd="0" destOrd="0" presId="urn:microsoft.com/office/officeart/2005/8/layout/pyramid2"/>
    <dgm:cxn modelId="{E109252C-918E-4DA5-B493-B737A564DC7D}" srcId="{D5FED776-2C96-4179-9BD0-2A595080D4C7}" destId="{7D503986-D231-4FCC-94B4-4D849DEAEB8B}" srcOrd="0" destOrd="0" parTransId="{9118A8D6-E968-46A5-8A14-D8F23752F7C3}" sibTransId="{59FD606A-4FBE-44F0-A2E9-21860CF185FD}"/>
    <dgm:cxn modelId="{FC93272E-5655-471F-B152-37045A85BA9B}" srcId="{D5FED776-2C96-4179-9BD0-2A595080D4C7}" destId="{3E17F164-5B3D-4DF6-9799-4AA8A9CC0FEC}" srcOrd="4" destOrd="0" parTransId="{45CEA8F5-432D-472B-84C1-0FC145E2541E}" sibTransId="{5268122C-3F34-4C79-B354-C00CC9C5DC76}"/>
    <dgm:cxn modelId="{4DDEC439-C5E8-4A76-AFCC-17D97646BA43}" type="presOf" srcId="{0959B9C6-CE01-4FA8-B2AF-C35425044533}" destId="{F13F78FF-ADF3-4570-8411-D1FF44A4B088}" srcOrd="0" destOrd="0" presId="urn:microsoft.com/office/officeart/2005/8/layout/pyramid2"/>
    <dgm:cxn modelId="{D05AE941-B769-4E79-B18A-58634287ECB9}" type="presOf" srcId="{D5FED776-2C96-4179-9BD0-2A595080D4C7}" destId="{EDF35C67-C856-446D-8AB6-DEBFEB2EE874}" srcOrd="0" destOrd="0" presId="urn:microsoft.com/office/officeart/2005/8/layout/pyramid2"/>
    <dgm:cxn modelId="{00919A6B-0D1A-4CF9-943F-EA91C141CFDC}" srcId="{D5FED776-2C96-4179-9BD0-2A595080D4C7}" destId="{0085F4D1-C7C6-4D8E-AE76-B09CAF8523C6}" srcOrd="7" destOrd="0" parTransId="{07B22A79-105F-4712-9385-42DE10FB05CA}" sibTransId="{CBCC281A-11FC-46E0-B6C1-852C499DE116}"/>
    <dgm:cxn modelId="{D2BDF26D-0A11-4631-9A4C-189917A5F3F9}" type="presOf" srcId="{0085F4D1-C7C6-4D8E-AE76-B09CAF8523C6}" destId="{B6003628-5045-4082-BC36-1C620CD952C7}" srcOrd="0" destOrd="0" presId="urn:microsoft.com/office/officeart/2005/8/layout/pyramid2"/>
    <dgm:cxn modelId="{8795CE8C-0325-45FE-909B-BC6660B6F3EA}" type="presOf" srcId="{3E17F164-5B3D-4DF6-9799-4AA8A9CC0FEC}" destId="{717DFEBD-2D2F-40DA-BDC8-B3491F467F96}" srcOrd="0" destOrd="0" presId="urn:microsoft.com/office/officeart/2005/8/layout/pyramid2"/>
    <dgm:cxn modelId="{78E43895-B331-40EB-AFBD-73F6DE7F2196}" type="presOf" srcId="{9442D126-42C4-43B2-AA8F-00FE8391F4CB}" destId="{CC0A76E0-07C6-4879-A159-E345983CF897}" srcOrd="0" destOrd="0" presId="urn:microsoft.com/office/officeart/2005/8/layout/pyramid2"/>
    <dgm:cxn modelId="{1C61CE9A-76AD-4B2D-8965-AB006F0662BE}" srcId="{D5FED776-2C96-4179-9BD0-2A595080D4C7}" destId="{B8D2C88C-4259-4DB8-9CC0-74BF5E222849}" srcOrd="6" destOrd="0" parTransId="{A1E14905-B69A-4417-BF9A-EAB9F1B6DEDD}" sibTransId="{9EAF2C57-4DA5-4ED5-9A4F-DAE63DAD902E}"/>
    <dgm:cxn modelId="{5F4B39E3-9C89-4776-9307-C7EC64D04E4A}" type="presOf" srcId="{4466FF33-66A2-4811-8F22-191BFD336727}" destId="{F19028A5-1CBE-4329-85F0-1C9DC6E4F22F}" srcOrd="0" destOrd="0" presId="urn:microsoft.com/office/officeart/2005/8/layout/pyramid2"/>
    <dgm:cxn modelId="{6E4A5AE9-36B5-4B9B-AB9F-7F610C1E490F}" type="presOf" srcId="{7D503986-D231-4FCC-94B4-4D849DEAEB8B}" destId="{646B47F9-8D5B-4BA6-B665-CA6A18327EBB}" srcOrd="0" destOrd="0" presId="urn:microsoft.com/office/officeart/2005/8/layout/pyramid2"/>
    <dgm:cxn modelId="{7559A0FF-7AD5-43D8-9144-55CE4E6623EF}" srcId="{D5FED776-2C96-4179-9BD0-2A595080D4C7}" destId="{7E7AF825-239D-4959-9EF0-5D62A365865E}" srcOrd="2" destOrd="0" parTransId="{C3CE9B62-7DB7-4524-B139-A7F476C249C2}" sibTransId="{1ECA2C2D-3B1A-4506-9173-3DAA7BE54F0C}"/>
    <dgm:cxn modelId="{FC0BB69C-1B94-4177-BA5E-56432520D8B2}" type="presParOf" srcId="{EDF35C67-C856-446D-8AB6-DEBFEB2EE874}" destId="{DEE06D2D-F748-4E67-8661-E2F8959FBAA2}" srcOrd="0" destOrd="0" presId="urn:microsoft.com/office/officeart/2005/8/layout/pyramid2"/>
    <dgm:cxn modelId="{FCD2F91D-2C72-49BC-B756-8A9602C05053}" type="presParOf" srcId="{EDF35C67-C856-446D-8AB6-DEBFEB2EE874}" destId="{D1BB20F3-2631-4E01-A02C-A1BB228CEDC8}" srcOrd="1" destOrd="0" presId="urn:microsoft.com/office/officeart/2005/8/layout/pyramid2"/>
    <dgm:cxn modelId="{5837A4E5-C47E-4078-80AB-98779B919294}" type="presParOf" srcId="{D1BB20F3-2631-4E01-A02C-A1BB228CEDC8}" destId="{646B47F9-8D5B-4BA6-B665-CA6A18327EBB}" srcOrd="0" destOrd="0" presId="urn:microsoft.com/office/officeart/2005/8/layout/pyramid2"/>
    <dgm:cxn modelId="{4384B8A1-DD13-44F5-981E-1682E814804E}" type="presParOf" srcId="{D1BB20F3-2631-4E01-A02C-A1BB228CEDC8}" destId="{2650E1A3-5C40-4EA0-A966-3C0CD0B0A179}" srcOrd="1" destOrd="0" presId="urn:microsoft.com/office/officeart/2005/8/layout/pyramid2"/>
    <dgm:cxn modelId="{3F52C68B-F274-4DA2-9F6F-F7C4E0767EC2}" type="presParOf" srcId="{D1BB20F3-2631-4E01-A02C-A1BB228CEDC8}" destId="{F19028A5-1CBE-4329-85F0-1C9DC6E4F22F}" srcOrd="2" destOrd="0" presId="urn:microsoft.com/office/officeart/2005/8/layout/pyramid2"/>
    <dgm:cxn modelId="{8F50A674-34E4-4823-8ECB-578B477B197E}" type="presParOf" srcId="{D1BB20F3-2631-4E01-A02C-A1BB228CEDC8}" destId="{F8F213CF-1B1B-4370-A112-A16DD4648375}" srcOrd="3" destOrd="0" presId="urn:microsoft.com/office/officeart/2005/8/layout/pyramid2"/>
    <dgm:cxn modelId="{23728EFC-930E-4929-AF45-5C31C5AB2F04}" type="presParOf" srcId="{D1BB20F3-2631-4E01-A02C-A1BB228CEDC8}" destId="{725AF118-00CD-4270-A620-3615E7FE0C15}" srcOrd="4" destOrd="0" presId="urn:microsoft.com/office/officeart/2005/8/layout/pyramid2"/>
    <dgm:cxn modelId="{DAAFFF7C-5607-4542-BB29-ED88CDD027A1}" type="presParOf" srcId="{D1BB20F3-2631-4E01-A02C-A1BB228CEDC8}" destId="{70676468-EA56-469C-BC87-28212B9F99C5}" srcOrd="5" destOrd="0" presId="urn:microsoft.com/office/officeart/2005/8/layout/pyramid2"/>
    <dgm:cxn modelId="{97031775-3D3B-4B38-9A21-10846421D0CF}" type="presParOf" srcId="{D1BB20F3-2631-4E01-A02C-A1BB228CEDC8}" destId="{CC0A76E0-07C6-4879-A159-E345983CF897}" srcOrd="6" destOrd="0" presId="urn:microsoft.com/office/officeart/2005/8/layout/pyramid2"/>
    <dgm:cxn modelId="{257AB696-B580-45CD-8F45-0E32813A6A41}" type="presParOf" srcId="{D1BB20F3-2631-4E01-A02C-A1BB228CEDC8}" destId="{C1958FCF-0C0B-4B93-8F30-176D35140967}" srcOrd="7" destOrd="0" presId="urn:microsoft.com/office/officeart/2005/8/layout/pyramid2"/>
    <dgm:cxn modelId="{5F96E3D1-FE83-45E4-97C9-F9B23C202AB1}" type="presParOf" srcId="{D1BB20F3-2631-4E01-A02C-A1BB228CEDC8}" destId="{717DFEBD-2D2F-40DA-BDC8-B3491F467F96}" srcOrd="8" destOrd="0" presId="urn:microsoft.com/office/officeart/2005/8/layout/pyramid2"/>
    <dgm:cxn modelId="{23463B75-AA5F-49B3-83B5-4EBDD53BE88A}" type="presParOf" srcId="{D1BB20F3-2631-4E01-A02C-A1BB228CEDC8}" destId="{B237BF73-6DDA-413E-939B-315B55BDDCDA}" srcOrd="9" destOrd="0" presId="urn:microsoft.com/office/officeart/2005/8/layout/pyramid2"/>
    <dgm:cxn modelId="{E149F9E3-BEC4-488B-B37B-DC27E68B1FF7}" type="presParOf" srcId="{D1BB20F3-2631-4E01-A02C-A1BB228CEDC8}" destId="{F13F78FF-ADF3-4570-8411-D1FF44A4B088}" srcOrd="10" destOrd="0" presId="urn:microsoft.com/office/officeart/2005/8/layout/pyramid2"/>
    <dgm:cxn modelId="{A87F3053-4BA5-4A8D-8CFF-A9AB7E75F661}" type="presParOf" srcId="{D1BB20F3-2631-4E01-A02C-A1BB228CEDC8}" destId="{62F9251A-8EB0-4E85-85BC-552145178610}" srcOrd="11" destOrd="0" presId="urn:microsoft.com/office/officeart/2005/8/layout/pyramid2"/>
    <dgm:cxn modelId="{D52977A3-5FE3-4A8E-A51A-299065A1D9C2}" type="presParOf" srcId="{D1BB20F3-2631-4E01-A02C-A1BB228CEDC8}" destId="{4F7589A9-C9C2-49C1-AA72-1F6F45B1C21D}" srcOrd="12" destOrd="0" presId="urn:microsoft.com/office/officeart/2005/8/layout/pyramid2"/>
    <dgm:cxn modelId="{5C16140E-4F52-4206-B52B-1FB7EE2B1465}" type="presParOf" srcId="{D1BB20F3-2631-4E01-A02C-A1BB228CEDC8}" destId="{B5F781CD-89A3-4574-BB10-ACE972E56926}" srcOrd="13" destOrd="0" presId="urn:microsoft.com/office/officeart/2005/8/layout/pyramid2"/>
    <dgm:cxn modelId="{6542EDC8-49D0-4614-B284-C1D520ADD7AB}" type="presParOf" srcId="{D1BB20F3-2631-4E01-A02C-A1BB228CEDC8}" destId="{B6003628-5045-4082-BC36-1C620CD952C7}" srcOrd="14" destOrd="0" presId="urn:microsoft.com/office/officeart/2005/8/layout/pyramid2"/>
    <dgm:cxn modelId="{B4C709DD-F67B-4EAF-87BD-D1F6DC62547B}" type="presParOf" srcId="{D1BB20F3-2631-4E01-A02C-A1BB228CEDC8}" destId="{0D4429A2-E1A1-4BFB-955E-80071D1E7410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B08BBE-FC51-41AA-A135-B0ABECDA62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40A29-C2D4-465A-B572-E077E2D9C0A6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Do not book hotels through 3</a:t>
          </a:r>
          <a:r>
            <a:rPr lang="en-US" baseline="30000" dirty="0"/>
            <a:t>rd</a:t>
          </a:r>
          <a:r>
            <a:rPr lang="en-US" dirty="0"/>
            <a:t> party sites</a:t>
          </a:r>
        </a:p>
      </dgm:t>
    </dgm:pt>
    <dgm:pt modelId="{4B09A096-79F8-4F58-8FB1-A22F697E868B}" type="parTrans" cxnId="{EF463C8B-AE49-4563-8690-452E327C581F}">
      <dgm:prSet/>
      <dgm:spPr/>
      <dgm:t>
        <a:bodyPr/>
        <a:lstStyle/>
        <a:p>
          <a:endParaRPr lang="en-US"/>
        </a:p>
      </dgm:t>
    </dgm:pt>
    <dgm:pt modelId="{6F3667A6-B89D-4708-8AC3-E73CE93166C2}" type="sibTrans" cxnId="{EF463C8B-AE49-4563-8690-452E327C581F}">
      <dgm:prSet/>
      <dgm:spPr/>
      <dgm:t>
        <a:bodyPr/>
        <a:lstStyle/>
        <a:p>
          <a:endParaRPr lang="en-US"/>
        </a:p>
      </dgm:t>
    </dgm:pt>
    <dgm:pt modelId="{F3F9B8A3-C3A4-4B92-BCCA-C524A4168E84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Get an itemized receipt when available </a:t>
          </a:r>
        </a:p>
      </dgm:t>
    </dgm:pt>
    <dgm:pt modelId="{3976C416-0D23-4726-A2EF-2401B2F45E44}" type="parTrans" cxnId="{A2794923-2C2E-4436-9C0D-F910E59080FC}">
      <dgm:prSet/>
      <dgm:spPr/>
      <dgm:t>
        <a:bodyPr/>
        <a:lstStyle/>
        <a:p>
          <a:endParaRPr lang="en-US"/>
        </a:p>
      </dgm:t>
    </dgm:pt>
    <dgm:pt modelId="{BE1902A6-74B1-4F1B-8276-E7BF05F8632C}" type="sibTrans" cxnId="{A2794923-2C2E-4436-9C0D-F910E59080FC}">
      <dgm:prSet/>
      <dgm:spPr/>
      <dgm:t>
        <a:bodyPr/>
        <a:lstStyle/>
        <a:p>
          <a:endParaRPr lang="en-US"/>
        </a:p>
      </dgm:t>
    </dgm:pt>
    <dgm:pt modelId="{779AA3C3-86EF-4B2D-B5DF-4C3AB85ECBD1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There are two expense items for Meals &amp; Incidentals</a:t>
          </a:r>
        </a:p>
      </dgm:t>
    </dgm:pt>
    <dgm:pt modelId="{55BCB457-7D96-43FB-8631-34D1C33550C7}" type="parTrans" cxnId="{0049E603-7122-403D-88E9-DE82CCE0C827}">
      <dgm:prSet/>
      <dgm:spPr/>
      <dgm:t>
        <a:bodyPr/>
        <a:lstStyle/>
        <a:p>
          <a:endParaRPr lang="en-US"/>
        </a:p>
      </dgm:t>
    </dgm:pt>
    <dgm:pt modelId="{927E2480-D237-461F-B282-BD06A2C82296}" type="sibTrans" cxnId="{0049E603-7122-403D-88E9-DE82CCE0C827}">
      <dgm:prSet/>
      <dgm:spPr/>
      <dgm:t>
        <a:bodyPr/>
        <a:lstStyle/>
        <a:p>
          <a:endParaRPr lang="en-US"/>
        </a:p>
      </dgm:t>
    </dgm:pt>
    <dgm:pt modelId="{06AE0ACC-3A7B-491F-ABBC-9D602F6F0DFF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In/Out-of-State-Other is replaced with Standard-Other</a:t>
          </a:r>
        </a:p>
      </dgm:t>
    </dgm:pt>
    <dgm:pt modelId="{FB010CCD-0339-4CD9-B0EC-7B1ED5A62D2F}" type="parTrans" cxnId="{31EA041A-1D77-430C-A685-F4CEECECDD90}">
      <dgm:prSet/>
      <dgm:spPr/>
      <dgm:t>
        <a:bodyPr/>
        <a:lstStyle/>
        <a:p>
          <a:endParaRPr lang="en-US"/>
        </a:p>
      </dgm:t>
    </dgm:pt>
    <dgm:pt modelId="{1F371A70-4FDD-48DF-B91E-DFC815B7AD9C}" type="sibTrans" cxnId="{31EA041A-1D77-430C-A685-F4CEECECDD90}">
      <dgm:prSet/>
      <dgm:spPr/>
      <dgm:t>
        <a:bodyPr/>
        <a:lstStyle/>
        <a:p>
          <a:endParaRPr lang="en-US"/>
        </a:p>
      </dgm:t>
    </dgm:pt>
    <dgm:pt modelId="{C30FACE1-9ACE-44BC-BA5D-028CCB5D4C53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Hammond, LA is categorized as Standard/Other by the GSA</a:t>
          </a:r>
        </a:p>
      </dgm:t>
    </dgm:pt>
    <dgm:pt modelId="{312A4183-FF56-4604-9067-8F3EF544A6EE}" type="parTrans" cxnId="{A675A194-3C8B-4B8E-A6E0-B89236A0B0C4}">
      <dgm:prSet/>
      <dgm:spPr/>
      <dgm:t>
        <a:bodyPr/>
        <a:lstStyle/>
        <a:p>
          <a:endParaRPr lang="en-US"/>
        </a:p>
      </dgm:t>
    </dgm:pt>
    <dgm:pt modelId="{28F476B2-5619-40C3-9F66-E2EE3CEA6898}" type="sibTrans" cxnId="{A675A194-3C8B-4B8E-A6E0-B89236A0B0C4}">
      <dgm:prSet/>
      <dgm:spPr/>
      <dgm:t>
        <a:bodyPr/>
        <a:lstStyle/>
        <a:p>
          <a:endParaRPr lang="en-US"/>
        </a:p>
      </dgm:t>
    </dgm:pt>
    <dgm:pt modelId="{FCE1C2F6-8389-4449-A6E8-2D7E9E892C35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Always start the Spend Authorization prior to paying for the Conference Registration</a:t>
          </a:r>
        </a:p>
      </dgm:t>
    </dgm:pt>
    <dgm:pt modelId="{0A277856-3C66-4D9C-B066-DE880E47875D}" type="parTrans" cxnId="{8575B5C0-4AD9-4D1A-99FF-1C4B2B53E597}">
      <dgm:prSet/>
      <dgm:spPr/>
      <dgm:t>
        <a:bodyPr/>
        <a:lstStyle/>
        <a:p>
          <a:endParaRPr lang="en-US"/>
        </a:p>
      </dgm:t>
    </dgm:pt>
    <dgm:pt modelId="{DB2A6D82-2CA7-4FC1-B1A3-1F691A96D1D8}" type="sibTrans" cxnId="{8575B5C0-4AD9-4D1A-99FF-1C4B2B53E597}">
      <dgm:prSet/>
      <dgm:spPr/>
      <dgm:t>
        <a:bodyPr/>
        <a:lstStyle/>
        <a:p>
          <a:endParaRPr lang="en-US"/>
        </a:p>
      </dgm:t>
    </dgm:pt>
    <dgm:pt modelId="{A61CC09D-EB41-4100-BC30-F9EF5A158F75}">
      <dgm:prSet/>
      <dgm:spPr>
        <a:solidFill>
          <a:srgbClr val="1B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Check on the status often and read all comments made if it was Sent Back.</a:t>
          </a:r>
        </a:p>
      </dgm:t>
    </dgm:pt>
    <dgm:pt modelId="{335302E9-89D7-44E1-BFFC-CAA27DF29BE5}" type="parTrans" cxnId="{81784C98-2869-48A4-ABE1-1B9BCE64C939}">
      <dgm:prSet/>
      <dgm:spPr/>
    </dgm:pt>
    <dgm:pt modelId="{88BC1F90-2592-47C2-8F37-C10818A1841C}" type="sibTrans" cxnId="{81784C98-2869-48A4-ABE1-1B9BCE64C939}">
      <dgm:prSet/>
      <dgm:spPr/>
    </dgm:pt>
    <dgm:pt modelId="{41283D7C-AAC3-408E-B7D3-3D71B0CE3D1B}" type="pres">
      <dgm:prSet presAssocID="{6CB08BBE-FC51-41AA-A135-B0ABECDA6201}" presName="linear" presStyleCnt="0">
        <dgm:presLayoutVars>
          <dgm:animLvl val="lvl"/>
          <dgm:resizeHandles val="exact"/>
        </dgm:presLayoutVars>
      </dgm:prSet>
      <dgm:spPr/>
    </dgm:pt>
    <dgm:pt modelId="{6AC7F505-4B4F-48F3-B539-F245B7090252}" type="pres">
      <dgm:prSet presAssocID="{0E640A29-C2D4-465A-B572-E077E2D9C0A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E24A0C6-DE5D-4F17-B55B-6B8CC7394144}" type="pres">
      <dgm:prSet presAssocID="{6F3667A6-B89D-4708-8AC3-E73CE93166C2}" presName="spacer" presStyleCnt="0"/>
      <dgm:spPr/>
    </dgm:pt>
    <dgm:pt modelId="{204582D3-4928-4986-A5C0-001207E36E04}" type="pres">
      <dgm:prSet presAssocID="{F3F9B8A3-C3A4-4B92-BCCA-C524A4168E8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ACFF15A-E306-4780-9436-FA9D60850EFE}" type="pres">
      <dgm:prSet presAssocID="{BE1902A6-74B1-4F1B-8276-E7BF05F8632C}" presName="spacer" presStyleCnt="0"/>
      <dgm:spPr/>
    </dgm:pt>
    <dgm:pt modelId="{51832FBA-DF84-4AAC-871C-6DEF049389EF}" type="pres">
      <dgm:prSet presAssocID="{779AA3C3-86EF-4B2D-B5DF-4C3AB85ECBD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D68850D-0EAE-4071-8536-87A81A6DA77D}" type="pres">
      <dgm:prSet presAssocID="{927E2480-D237-461F-B282-BD06A2C82296}" presName="spacer" presStyleCnt="0"/>
      <dgm:spPr/>
    </dgm:pt>
    <dgm:pt modelId="{25A44F36-BF1C-4228-B9B8-3673DB0D64B0}" type="pres">
      <dgm:prSet presAssocID="{06AE0ACC-3A7B-491F-ABBC-9D602F6F0DF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7BDF11-A3C1-4167-9157-76F55B401473}" type="pres">
      <dgm:prSet presAssocID="{1F371A70-4FDD-48DF-B91E-DFC815B7AD9C}" presName="spacer" presStyleCnt="0"/>
      <dgm:spPr/>
    </dgm:pt>
    <dgm:pt modelId="{413F6A7F-6D45-4EBB-8418-D0BA22366573}" type="pres">
      <dgm:prSet presAssocID="{C30FACE1-9ACE-44BC-BA5D-028CCB5D4C5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D23FEF2-A7BE-4D64-99D8-52C101B9B939}" type="pres">
      <dgm:prSet presAssocID="{28F476B2-5619-40C3-9F66-E2EE3CEA6898}" presName="spacer" presStyleCnt="0"/>
      <dgm:spPr/>
    </dgm:pt>
    <dgm:pt modelId="{D0C9F3C9-5CB9-4D5E-9737-701E3000564B}" type="pres">
      <dgm:prSet presAssocID="{FCE1C2F6-8389-4449-A6E8-2D7E9E892C3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1C6A3F2-6DD2-40C0-8E7A-01C421D422FF}" type="pres">
      <dgm:prSet presAssocID="{DB2A6D82-2CA7-4FC1-B1A3-1F691A96D1D8}" presName="spacer" presStyleCnt="0"/>
      <dgm:spPr/>
    </dgm:pt>
    <dgm:pt modelId="{C807AF56-FB56-40ED-8966-13DDEE9602E2}" type="pres">
      <dgm:prSet presAssocID="{A61CC09D-EB41-4100-BC30-F9EF5A158F7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049E603-7122-403D-88E9-DE82CCE0C827}" srcId="{6CB08BBE-FC51-41AA-A135-B0ABECDA6201}" destId="{779AA3C3-86EF-4B2D-B5DF-4C3AB85ECBD1}" srcOrd="2" destOrd="0" parTransId="{55BCB457-7D96-43FB-8631-34D1C33550C7}" sibTransId="{927E2480-D237-461F-B282-BD06A2C82296}"/>
    <dgm:cxn modelId="{31EA041A-1D77-430C-A685-F4CEECECDD90}" srcId="{6CB08BBE-FC51-41AA-A135-B0ABECDA6201}" destId="{06AE0ACC-3A7B-491F-ABBC-9D602F6F0DFF}" srcOrd="3" destOrd="0" parTransId="{FB010CCD-0339-4CD9-B0EC-7B1ED5A62D2F}" sibTransId="{1F371A70-4FDD-48DF-B91E-DFC815B7AD9C}"/>
    <dgm:cxn modelId="{A2794923-2C2E-4436-9C0D-F910E59080FC}" srcId="{6CB08BBE-FC51-41AA-A135-B0ABECDA6201}" destId="{F3F9B8A3-C3A4-4B92-BCCA-C524A4168E84}" srcOrd="1" destOrd="0" parTransId="{3976C416-0D23-4726-A2EF-2401B2F45E44}" sibTransId="{BE1902A6-74B1-4F1B-8276-E7BF05F8632C}"/>
    <dgm:cxn modelId="{EFFB1E29-9363-4239-8401-CA2D0316BEA9}" type="presOf" srcId="{F3F9B8A3-C3A4-4B92-BCCA-C524A4168E84}" destId="{204582D3-4928-4986-A5C0-001207E36E04}" srcOrd="0" destOrd="0" presId="urn:microsoft.com/office/officeart/2005/8/layout/vList2"/>
    <dgm:cxn modelId="{BAA2963A-2E8C-49F0-B53E-645689705108}" type="presOf" srcId="{A61CC09D-EB41-4100-BC30-F9EF5A158F75}" destId="{C807AF56-FB56-40ED-8966-13DDEE9602E2}" srcOrd="0" destOrd="0" presId="urn:microsoft.com/office/officeart/2005/8/layout/vList2"/>
    <dgm:cxn modelId="{98B9813B-9ACB-4B7A-8FF7-35B75540F475}" type="presOf" srcId="{779AA3C3-86EF-4B2D-B5DF-4C3AB85ECBD1}" destId="{51832FBA-DF84-4AAC-871C-6DEF049389EF}" srcOrd="0" destOrd="0" presId="urn:microsoft.com/office/officeart/2005/8/layout/vList2"/>
    <dgm:cxn modelId="{18B9B547-4C26-48A6-A514-0B64849ABB52}" type="presOf" srcId="{C30FACE1-9ACE-44BC-BA5D-028CCB5D4C53}" destId="{413F6A7F-6D45-4EBB-8418-D0BA22366573}" srcOrd="0" destOrd="0" presId="urn:microsoft.com/office/officeart/2005/8/layout/vList2"/>
    <dgm:cxn modelId="{3C159E57-B937-4B8B-BC5C-F4D2DAC45FE8}" type="presOf" srcId="{6CB08BBE-FC51-41AA-A135-B0ABECDA6201}" destId="{41283D7C-AAC3-408E-B7D3-3D71B0CE3D1B}" srcOrd="0" destOrd="0" presId="urn:microsoft.com/office/officeart/2005/8/layout/vList2"/>
    <dgm:cxn modelId="{8870CF7A-301F-420F-BB65-3C581043C26B}" type="presOf" srcId="{06AE0ACC-3A7B-491F-ABBC-9D602F6F0DFF}" destId="{25A44F36-BF1C-4228-B9B8-3673DB0D64B0}" srcOrd="0" destOrd="0" presId="urn:microsoft.com/office/officeart/2005/8/layout/vList2"/>
    <dgm:cxn modelId="{EF463C8B-AE49-4563-8690-452E327C581F}" srcId="{6CB08BBE-FC51-41AA-A135-B0ABECDA6201}" destId="{0E640A29-C2D4-465A-B572-E077E2D9C0A6}" srcOrd="0" destOrd="0" parTransId="{4B09A096-79F8-4F58-8FB1-A22F697E868B}" sibTransId="{6F3667A6-B89D-4708-8AC3-E73CE93166C2}"/>
    <dgm:cxn modelId="{A675A194-3C8B-4B8E-A6E0-B89236A0B0C4}" srcId="{6CB08BBE-FC51-41AA-A135-B0ABECDA6201}" destId="{C30FACE1-9ACE-44BC-BA5D-028CCB5D4C53}" srcOrd="4" destOrd="0" parTransId="{312A4183-FF56-4604-9067-8F3EF544A6EE}" sibTransId="{28F476B2-5619-40C3-9F66-E2EE3CEA6898}"/>
    <dgm:cxn modelId="{81784C98-2869-48A4-ABE1-1B9BCE64C939}" srcId="{6CB08BBE-FC51-41AA-A135-B0ABECDA6201}" destId="{A61CC09D-EB41-4100-BC30-F9EF5A158F75}" srcOrd="6" destOrd="0" parTransId="{335302E9-89D7-44E1-BFFC-CAA27DF29BE5}" sibTransId="{88BC1F90-2592-47C2-8F37-C10818A1841C}"/>
    <dgm:cxn modelId="{8575B5C0-4AD9-4D1A-99FF-1C4B2B53E597}" srcId="{6CB08BBE-FC51-41AA-A135-B0ABECDA6201}" destId="{FCE1C2F6-8389-4449-A6E8-2D7E9E892C35}" srcOrd="5" destOrd="0" parTransId="{0A277856-3C66-4D9C-B066-DE880E47875D}" sibTransId="{DB2A6D82-2CA7-4FC1-B1A3-1F691A96D1D8}"/>
    <dgm:cxn modelId="{21F161DF-1AD8-4C62-97D7-36AF6FE0990A}" type="presOf" srcId="{FCE1C2F6-8389-4449-A6E8-2D7E9E892C35}" destId="{D0C9F3C9-5CB9-4D5E-9737-701E3000564B}" srcOrd="0" destOrd="0" presId="urn:microsoft.com/office/officeart/2005/8/layout/vList2"/>
    <dgm:cxn modelId="{0FC33DFA-9F01-4DCE-AB6D-0C47CB54CF5F}" type="presOf" srcId="{0E640A29-C2D4-465A-B572-E077E2D9C0A6}" destId="{6AC7F505-4B4F-48F3-B539-F245B7090252}" srcOrd="0" destOrd="0" presId="urn:microsoft.com/office/officeart/2005/8/layout/vList2"/>
    <dgm:cxn modelId="{81D9AAFA-7773-42F5-AE51-3360F5D7DB4B}" type="presParOf" srcId="{41283D7C-AAC3-408E-B7D3-3D71B0CE3D1B}" destId="{6AC7F505-4B4F-48F3-B539-F245B7090252}" srcOrd="0" destOrd="0" presId="urn:microsoft.com/office/officeart/2005/8/layout/vList2"/>
    <dgm:cxn modelId="{B9421AC8-7112-467A-83B1-FBFEBE9C7E11}" type="presParOf" srcId="{41283D7C-AAC3-408E-B7D3-3D71B0CE3D1B}" destId="{AE24A0C6-DE5D-4F17-B55B-6B8CC7394144}" srcOrd="1" destOrd="0" presId="urn:microsoft.com/office/officeart/2005/8/layout/vList2"/>
    <dgm:cxn modelId="{E3B1606C-7CD5-4DAF-9224-D30B33A4A074}" type="presParOf" srcId="{41283D7C-AAC3-408E-B7D3-3D71B0CE3D1B}" destId="{204582D3-4928-4986-A5C0-001207E36E04}" srcOrd="2" destOrd="0" presId="urn:microsoft.com/office/officeart/2005/8/layout/vList2"/>
    <dgm:cxn modelId="{2A6B85CD-B3E2-4241-A534-38F11E8DF374}" type="presParOf" srcId="{41283D7C-AAC3-408E-B7D3-3D71B0CE3D1B}" destId="{6ACFF15A-E306-4780-9436-FA9D60850EFE}" srcOrd="3" destOrd="0" presId="urn:microsoft.com/office/officeart/2005/8/layout/vList2"/>
    <dgm:cxn modelId="{A0418CF7-B396-4C48-A5FB-7C6C4A6485F4}" type="presParOf" srcId="{41283D7C-AAC3-408E-B7D3-3D71B0CE3D1B}" destId="{51832FBA-DF84-4AAC-871C-6DEF049389EF}" srcOrd="4" destOrd="0" presId="urn:microsoft.com/office/officeart/2005/8/layout/vList2"/>
    <dgm:cxn modelId="{3A48EAFB-87CE-4422-A02F-76A077C00039}" type="presParOf" srcId="{41283D7C-AAC3-408E-B7D3-3D71B0CE3D1B}" destId="{1D68850D-0EAE-4071-8536-87A81A6DA77D}" srcOrd="5" destOrd="0" presId="urn:microsoft.com/office/officeart/2005/8/layout/vList2"/>
    <dgm:cxn modelId="{CC2C48FB-2978-4E9E-9F7B-55422DF5CB02}" type="presParOf" srcId="{41283D7C-AAC3-408E-B7D3-3D71B0CE3D1B}" destId="{25A44F36-BF1C-4228-B9B8-3673DB0D64B0}" srcOrd="6" destOrd="0" presId="urn:microsoft.com/office/officeart/2005/8/layout/vList2"/>
    <dgm:cxn modelId="{4D583386-41E8-4CEB-8A11-2FF61085BFB5}" type="presParOf" srcId="{41283D7C-AAC3-408E-B7D3-3D71B0CE3D1B}" destId="{3F7BDF11-A3C1-4167-9157-76F55B401473}" srcOrd="7" destOrd="0" presId="urn:microsoft.com/office/officeart/2005/8/layout/vList2"/>
    <dgm:cxn modelId="{0CCF5F1F-C85A-4E2D-BCB1-D987B46BE7B6}" type="presParOf" srcId="{41283D7C-AAC3-408E-B7D3-3D71B0CE3D1B}" destId="{413F6A7F-6D45-4EBB-8418-D0BA22366573}" srcOrd="8" destOrd="0" presId="urn:microsoft.com/office/officeart/2005/8/layout/vList2"/>
    <dgm:cxn modelId="{98819FC0-07A3-40CC-85CE-89897B9266EA}" type="presParOf" srcId="{41283D7C-AAC3-408E-B7D3-3D71B0CE3D1B}" destId="{8D23FEF2-A7BE-4D64-99D8-52C101B9B939}" srcOrd="9" destOrd="0" presId="urn:microsoft.com/office/officeart/2005/8/layout/vList2"/>
    <dgm:cxn modelId="{03BA87C4-B63F-41A4-9D71-5140E9C96B00}" type="presParOf" srcId="{41283D7C-AAC3-408E-B7D3-3D71B0CE3D1B}" destId="{D0C9F3C9-5CB9-4D5E-9737-701E3000564B}" srcOrd="10" destOrd="0" presId="urn:microsoft.com/office/officeart/2005/8/layout/vList2"/>
    <dgm:cxn modelId="{2A92A865-2BEA-4AF8-B4FD-C36458093942}" type="presParOf" srcId="{41283D7C-AAC3-408E-B7D3-3D71B0CE3D1B}" destId="{91C6A3F2-6DD2-40C0-8E7A-01C421D422FF}" srcOrd="11" destOrd="0" presId="urn:microsoft.com/office/officeart/2005/8/layout/vList2"/>
    <dgm:cxn modelId="{D3F1E2F1-4B8D-48E7-B5EB-05E31B769851}" type="presParOf" srcId="{41283D7C-AAC3-408E-B7D3-3D71B0CE3D1B}" destId="{C807AF56-FB56-40ED-8966-13DDEE9602E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59EB3-9C2F-42F7-A6B8-EBEC92EF956F}" type="doc">
      <dgm:prSet loTypeId="urn:microsoft.com/office/officeart/2005/8/layout/matrix1" loCatId="matrix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95EACCF-98FC-4462-9FB6-8AB0750EFA07}">
      <dgm:prSet phldrT="[Text]"/>
      <dgm:spPr>
        <a:solidFill>
          <a:srgbClr val="FFC629"/>
        </a:solidFill>
      </dgm:spPr>
      <dgm:t>
        <a:bodyPr/>
        <a:lstStyle/>
        <a:p>
          <a:r>
            <a:rPr lang="en-US" dirty="0"/>
            <a:t>When do I need a Spend Authorization?</a:t>
          </a:r>
        </a:p>
      </dgm:t>
    </dgm:pt>
    <dgm:pt modelId="{074B292F-EFDB-430A-B5E8-D46FA163C071}" type="parTrans" cxnId="{09D0DB73-FB9D-4BF9-8A83-C05C27992877}">
      <dgm:prSet/>
      <dgm:spPr/>
      <dgm:t>
        <a:bodyPr/>
        <a:lstStyle/>
        <a:p>
          <a:endParaRPr lang="en-US"/>
        </a:p>
      </dgm:t>
    </dgm:pt>
    <dgm:pt modelId="{C2D4044F-332F-4562-93C0-D5864D239B98}" type="sibTrans" cxnId="{09D0DB73-FB9D-4BF9-8A83-C05C27992877}">
      <dgm:prSet/>
      <dgm:spPr/>
      <dgm:t>
        <a:bodyPr/>
        <a:lstStyle/>
        <a:p>
          <a:endParaRPr lang="en-US"/>
        </a:p>
      </dgm:t>
    </dgm:pt>
    <dgm:pt modelId="{76E243CF-3F53-4BCB-A559-5F8D099B59CD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Going on a conference</a:t>
          </a:r>
        </a:p>
        <a:p>
          <a:r>
            <a:rPr lang="en-US" dirty="0"/>
            <a:t>whether it’s In or Out of State</a:t>
          </a:r>
        </a:p>
      </dgm:t>
    </dgm:pt>
    <dgm:pt modelId="{E8885080-7810-4904-BA83-1BA2534BE8B5}" type="parTrans" cxnId="{84A2D791-88D3-4FDB-9EB2-471B4C6C93D1}">
      <dgm:prSet/>
      <dgm:spPr/>
      <dgm:t>
        <a:bodyPr/>
        <a:lstStyle/>
        <a:p>
          <a:endParaRPr lang="en-US"/>
        </a:p>
      </dgm:t>
    </dgm:pt>
    <dgm:pt modelId="{C721BDDF-4367-42CC-8EB0-7999A36CC9AC}" type="sibTrans" cxnId="{84A2D791-88D3-4FDB-9EB2-471B4C6C93D1}">
      <dgm:prSet/>
      <dgm:spPr/>
      <dgm:t>
        <a:bodyPr/>
        <a:lstStyle/>
        <a:p>
          <a:endParaRPr lang="en-US"/>
        </a:p>
      </dgm:t>
    </dgm:pt>
    <dgm:pt modelId="{6DA34EDE-0199-478D-BC29-6F7B1E5C5876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Seeking reimbursement for mileage</a:t>
          </a:r>
        </a:p>
      </dgm:t>
    </dgm:pt>
    <dgm:pt modelId="{EA2ACAB5-D4CC-464A-AE18-03F85A429FF7}" type="parTrans" cxnId="{0DA8435A-66B4-447D-AAA2-B689BDCEFD72}">
      <dgm:prSet/>
      <dgm:spPr/>
      <dgm:t>
        <a:bodyPr/>
        <a:lstStyle/>
        <a:p>
          <a:endParaRPr lang="en-US"/>
        </a:p>
      </dgm:t>
    </dgm:pt>
    <dgm:pt modelId="{B5A04865-DC6A-40F0-998B-A276D0701CD3}" type="sibTrans" cxnId="{0DA8435A-66B4-447D-AAA2-B689BDCEFD72}">
      <dgm:prSet/>
      <dgm:spPr/>
      <dgm:t>
        <a:bodyPr/>
        <a:lstStyle/>
        <a:p>
          <a:endParaRPr lang="en-US"/>
        </a:p>
      </dgm:t>
    </dgm:pt>
    <dgm:pt modelId="{B6F86AD3-7062-4F03-B1F9-69DE91BD8DC7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Traveling with students</a:t>
          </a:r>
        </a:p>
        <a:p>
          <a:endParaRPr lang="en-US" dirty="0"/>
        </a:p>
      </dgm:t>
    </dgm:pt>
    <dgm:pt modelId="{48EC544A-32AA-4402-A245-6B9BB0285206}" type="parTrans" cxnId="{8F585179-4B95-4431-A143-B893DF42671C}">
      <dgm:prSet/>
      <dgm:spPr/>
      <dgm:t>
        <a:bodyPr/>
        <a:lstStyle/>
        <a:p>
          <a:endParaRPr lang="en-US"/>
        </a:p>
      </dgm:t>
    </dgm:pt>
    <dgm:pt modelId="{FF60A016-831B-4B24-B919-ADC436A167F1}" type="sibTrans" cxnId="{8F585179-4B95-4431-A143-B893DF42671C}">
      <dgm:prSet/>
      <dgm:spPr/>
      <dgm:t>
        <a:bodyPr/>
        <a:lstStyle/>
        <a:p>
          <a:endParaRPr lang="en-US"/>
        </a:p>
      </dgm:t>
    </dgm:pt>
    <dgm:pt modelId="{F55D633B-9FCE-4D57-A0D0-5D5402A3C42F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Doing any type of travel outside of your routine work activity</a:t>
          </a:r>
        </a:p>
      </dgm:t>
    </dgm:pt>
    <dgm:pt modelId="{5076A6CB-412F-4111-8479-6E76000325D2}" type="parTrans" cxnId="{A8803543-2996-40AF-ACB8-80B472B2444F}">
      <dgm:prSet/>
      <dgm:spPr/>
      <dgm:t>
        <a:bodyPr/>
        <a:lstStyle/>
        <a:p>
          <a:endParaRPr lang="en-US"/>
        </a:p>
      </dgm:t>
    </dgm:pt>
    <dgm:pt modelId="{7E431A40-AB93-4A92-A558-5C9EDCE8303D}" type="sibTrans" cxnId="{A8803543-2996-40AF-ACB8-80B472B2444F}">
      <dgm:prSet/>
      <dgm:spPr/>
      <dgm:t>
        <a:bodyPr/>
        <a:lstStyle/>
        <a:p>
          <a:endParaRPr lang="en-US"/>
        </a:p>
      </dgm:t>
    </dgm:pt>
    <dgm:pt modelId="{A521B1E3-B059-41B9-8050-AE87656353C5}" type="pres">
      <dgm:prSet presAssocID="{8EB59EB3-9C2F-42F7-A6B8-EBEC92EF956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4AD4C1-DC4F-49D6-AD42-C71EE799935F}" type="pres">
      <dgm:prSet presAssocID="{8EB59EB3-9C2F-42F7-A6B8-EBEC92EF956F}" presName="matrix" presStyleCnt="0"/>
      <dgm:spPr/>
    </dgm:pt>
    <dgm:pt modelId="{C5DD311E-5E1B-424D-84B6-0C718F64766F}" type="pres">
      <dgm:prSet presAssocID="{8EB59EB3-9C2F-42F7-A6B8-EBEC92EF956F}" presName="tile1" presStyleLbl="node1" presStyleIdx="0" presStyleCnt="4" custLinFactNeighborY="19226"/>
      <dgm:spPr/>
    </dgm:pt>
    <dgm:pt modelId="{52ABD130-4297-4416-AAAE-AE471647CCBA}" type="pres">
      <dgm:prSet presAssocID="{8EB59EB3-9C2F-42F7-A6B8-EBEC92EF95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B1E11C-0B27-4F2C-831D-24168F025BA7}" type="pres">
      <dgm:prSet presAssocID="{8EB59EB3-9C2F-42F7-A6B8-EBEC92EF956F}" presName="tile2" presStyleLbl="node1" presStyleIdx="1" presStyleCnt="4" custLinFactNeighborY="18779"/>
      <dgm:spPr/>
    </dgm:pt>
    <dgm:pt modelId="{36E8EEC9-CE69-4F13-BE35-249522AAE4F2}" type="pres">
      <dgm:prSet presAssocID="{8EB59EB3-9C2F-42F7-A6B8-EBEC92EF95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A204E1B-5C4C-4A4D-AC79-3233FD2A7D5A}" type="pres">
      <dgm:prSet presAssocID="{8EB59EB3-9C2F-42F7-A6B8-EBEC92EF956F}" presName="tile3" presStyleLbl="node1" presStyleIdx="2" presStyleCnt="4"/>
      <dgm:spPr/>
    </dgm:pt>
    <dgm:pt modelId="{0A92A4F7-4FFD-45E1-93A3-2E4B2F5D4EBF}" type="pres">
      <dgm:prSet presAssocID="{8EB59EB3-9C2F-42F7-A6B8-EBEC92EF95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77E96E-3BD8-41E8-A7A2-E32F9DA3CB05}" type="pres">
      <dgm:prSet presAssocID="{8EB59EB3-9C2F-42F7-A6B8-EBEC92EF956F}" presName="tile4" presStyleLbl="node1" presStyleIdx="3" presStyleCnt="4"/>
      <dgm:spPr/>
    </dgm:pt>
    <dgm:pt modelId="{FC9BFC1A-1483-45FA-9130-5011D2E9201B}" type="pres">
      <dgm:prSet presAssocID="{8EB59EB3-9C2F-42F7-A6B8-EBEC92EF95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5B8BAAB-BE60-478A-A8A8-4F29E6FC76E1}" type="pres">
      <dgm:prSet presAssocID="{8EB59EB3-9C2F-42F7-A6B8-EBEC92EF956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C5ACB19-E9A1-4358-BBBC-BC6262578C1B}" type="presOf" srcId="{8EB59EB3-9C2F-42F7-A6B8-EBEC92EF956F}" destId="{A521B1E3-B059-41B9-8050-AE87656353C5}" srcOrd="0" destOrd="0" presId="urn:microsoft.com/office/officeart/2005/8/layout/matrix1"/>
    <dgm:cxn modelId="{A8803543-2996-40AF-ACB8-80B472B2444F}" srcId="{695EACCF-98FC-4462-9FB6-8AB0750EFA07}" destId="{F55D633B-9FCE-4D57-A0D0-5D5402A3C42F}" srcOrd="3" destOrd="0" parTransId="{5076A6CB-412F-4111-8479-6E76000325D2}" sibTransId="{7E431A40-AB93-4A92-A558-5C9EDCE8303D}"/>
    <dgm:cxn modelId="{7E5FBC67-57C9-41E9-8FC7-42BE00A5BFFC}" type="presOf" srcId="{B6F86AD3-7062-4F03-B1F9-69DE91BD8DC7}" destId="{0A92A4F7-4FFD-45E1-93A3-2E4B2F5D4EBF}" srcOrd="1" destOrd="0" presId="urn:microsoft.com/office/officeart/2005/8/layout/matrix1"/>
    <dgm:cxn modelId="{C3FD556E-C626-4109-9EDD-FA1503C965A0}" type="presOf" srcId="{F55D633B-9FCE-4D57-A0D0-5D5402A3C42F}" destId="{A377E96E-3BD8-41E8-A7A2-E32F9DA3CB05}" srcOrd="0" destOrd="0" presId="urn:microsoft.com/office/officeart/2005/8/layout/matrix1"/>
    <dgm:cxn modelId="{09D0DB73-FB9D-4BF9-8A83-C05C27992877}" srcId="{8EB59EB3-9C2F-42F7-A6B8-EBEC92EF956F}" destId="{695EACCF-98FC-4462-9FB6-8AB0750EFA07}" srcOrd="0" destOrd="0" parTransId="{074B292F-EFDB-430A-B5E8-D46FA163C071}" sibTransId="{C2D4044F-332F-4562-93C0-D5864D239B98}"/>
    <dgm:cxn modelId="{8F585179-4B95-4431-A143-B893DF42671C}" srcId="{695EACCF-98FC-4462-9FB6-8AB0750EFA07}" destId="{B6F86AD3-7062-4F03-B1F9-69DE91BD8DC7}" srcOrd="2" destOrd="0" parTransId="{48EC544A-32AA-4402-A245-6B9BB0285206}" sibTransId="{FF60A016-831B-4B24-B919-ADC436A167F1}"/>
    <dgm:cxn modelId="{0DA8435A-66B4-447D-AAA2-B689BDCEFD72}" srcId="{695EACCF-98FC-4462-9FB6-8AB0750EFA07}" destId="{6DA34EDE-0199-478D-BC29-6F7B1E5C5876}" srcOrd="1" destOrd="0" parTransId="{EA2ACAB5-D4CC-464A-AE18-03F85A429FF7}" sibTransId="{B5A04865-DC6A-40F0-998B-A276D0701CD3}"/>
    <dgm:cxn modelId="{5C85A080-0680-40A7-A356-0E1DBFDC18DC}" type="presOf" srcId="{6DA34EDE-0199-478D-BC29-6F7B1E5C5876}" destId="{36E8EEC9-CE69-4F13-BE35-249522AAE4F2}" srcOrd="1" destOrd="0" presId="urn:microsoft.com/office/officeart/2005/8/layout/matrix1"/>
    <dgm:cxn modelId="{84A2D791-88D3-4FDB-9EB2-471B4C6C93D1}" srcId="{695EACCF-98FC-4462-9FB6-8AB0750EFA07}" destId="{76E243CF-3F53-4BCB-A559-5F8D099B59CD}" srcOrd="0" destOrd="0" parTransId="{E8885080-7810-4904-BA83-1BA2534BE8B5}" sibTransId="{C721BDDF-4367-42CC-8EB0-7999A36CC9AC}"/>
    <dgm:cxn modelId="{F909B0A4-9C26-434A-A254-128E826D007F}" type="presOf" srcId="{F55D633B-9FCE-4D57-A0D0-5D5402A3C42F}" destId="{FC9BFC1A-1483-45FA-9130-5011D2E9201B}" srcOrd="1" destOrd="0" presId="urn:microsoft.com/office/officeart/2005/8/layout/matrix1"/>
    <dgm:cxn modelId="{7F118CA8-A019-40A0-9CDF-330868EA1006}" type="presOf" srcId="{6DA34EDE-0199-478D-BC29-6F7B1E5C5876}" destId="{2AB1E11C-0B27-4F2C-831D-24168F025BA7}" srcOrd="0" destOrd="0" presId="urn:microsoft.com/office/officeart/2005/8/layout/matrix1"/>
    <dgm:cxn modelId="{27FDD0B4-6494-4160-8EEE-9484B081B170}" type="presOf" srcId="{76E243CF-3F53-4BCB-A559-5F8D099B59CD}" destId="{52ABD130-4297-4416-AAAE-AE471647CCBA}" srcOrd="1" destOrd="0" presId="urn:microsoft.com/office/officeart/2005/8/layout/matrix1"/>
    <dgm:cxn modelId="{A41433C6-31B7-4CCA-AF0B-BE283F7C251B}" type="presOf" srcId="{695EACCF-98FC-4462-9FB6-8AB0750EFA07}" destId="{45B8BAAB-BE60-478A-A8A8-4F29E6FC76E1}" srcOrd="0" destOrd="0" presId="urn:microsoft.com/office/officeart/2005/8/layout/matrix1"/>
    <dgm:cxn modelId="{35E91ADB-3687-406D-94F7-A1A8313845A6}" type="presOf" srcId="{76E243CF-3F53-4BCB-A559-5F8D099B59CD}" destId="{C5DD311E-5E1B-424D-84B6-0C718F64766F}" srcOrd="0" destOrd="0" presId="urn:microsoft.com/office/officeart/2005/8/layout/matrix1"/>
    <dgm:cxn modelId="{07F8C1E7-C2CA-4C62-BC40-9D0E44A47B7D}" type="presOf" srcId="{B6F86AD3-7062-4F03-B1F9-69DE91BD8DC7}" destId="{1A204E1B-5C4C-4A4D-AC79-3233FD2A7D5A}" srcOrd="0" destOrd="0" presId="urn:microsoft.com/office/officeart/2005/8/layout/matrix1"/>
    <dgm:cxn modelId="{A7471F5F-559F-4164-9F11-65BFC32877A7}" type="presParOf" srcId="{A521B1E3-B059-41B9-8050-AE87656353C5}" destId="{9C4AD4C1-DC4F-49D6-AD42-C71EE799935F}" srcOrd="0" destOrd="0" presId="urn:microsoft.com/office/officeart/2005/8/layout/matrix1"/>
    <dgm:cxn modelId="{ACA45239-83CB-4707-820B-234EBADA34E1}" type="presParOf" srcId="{9C4AD4C1-DC4F-49D6-AD42-C71EE799935F}" destId="{C5DD311E-5E1B-424D-84B6-0C718F64766F}" srcOrd="0" destOrd="0" presId="urn:microsoft.com/office/officeart/2005/8/layout/matrix1"/>
    <dgm:cxn modelId="{36C3C57B-DD6A-4013-BF44-D5EC298C5B3F}" type="presParOf" srcId="{9C4AD4C1-DC4F-49D6-AD42-C71EE799935F}" destId="{52ABD130-4297-4416-AAAE-AE471647CCBA}" srcOrd="1" destOrd="0" presId="urn:microsoft.com/office/officeart/2005/8/layout/matrix1"/>
    <dgm:cxn modelId="{74EA1956-D3D3-4641-98DC-7FBFD71EA372}" type="presParOf" srcId="{9C4AD4C1-DC4F-49D6-AD42-C71EE799935F}" destId="{2AB1E11C-0B27-4F2C-831D-24168F025BA7}" srcOrd="2" destOrd="0" presId="urn:microsoft.com/office/officeart/2005/8/layout/matrix1"/>
    <dgm:cxn modelId="{AB99EFA6-F047-4CED-8CAA-5C2E94C465F0}" type="presParOf" srcId="{9C4AD4C1-DC4F-49D6-AD42-C71EE799935F}" destId="{36E8EEC9-CE69-4F13-BE35-249522AAE4F2}" srcOrd="3" destOrd="0" presId="urn:microsoft.com/office/officeart/2005/8/layout/matrix1"/>
    <dgm:cxn modelId="{BC2FA5B4-A4A8-4B72-9E4E-E66647111A86}" type="presParOf" srcId="{9C4AD4C1-DC4F-49D6-AD42-C71EE799935F}" destId="{1A204E1B-5C4C-4A4D-AC79-3233FD2A7D5A}" srcOrd="4" destOrd="0" presId="urn:microsoft.com/office/officeart/2005/8/layout/matrix1"/>
    <dgm:cxn modelId="{96AAD978-BDAF-4A74-A71B-40C591679FE1}" type="presParOf" srcId="{9C4AD4C1-DC4F-49D6-AD42-C71EE799935F}" destId="{0A92A4F7-4FFD-45E1-93A3-2E4B2F5D4EBF}" srcOrd="5" destOrd="0" presId="urn:microsoft.com/office/officeart/2005/8/layout/matrix1"/>
    <dgm:cxn modelId="{6468D20F-8FEE-467C-AEB3-F69D4566EF34}" type="presParOf" srcId="{9C4AD4C1-DC4F-49D6-AD42-C71EE799935F}" destId="{A377E96E-3BD8-41E8-A7A2-E32F9DA3CB05}" srcOrd="6" destOrd="0" presId="urn:microsoft.com/office/officeart/2005/8/layout/matrix1"/>
    <dgm:cxn modelId="{16E01A8F-8137-4956-84E5-1E51C44F3AFD}" type="presParOf" srcId="{9C4AD4C1-DC4F-49D6-AD42-C71EE799935F}" destId="{FC9BFC1A-1483-45FA-9130-5011D2E9201B}" srcOrd="7" destOrd="0" presId="urn:microsoft.com/office/officeart/2005/8/layout/matrix1"/>
    <dgm:cxn modelId="{6E044F5C-1BD4-4885-AD76-21A98DD59CD8}" type="presParOf" srcId="{A521B1E3-B059-41B9-8050-AE87656353C5}" destId="{45B8BAAB-BE60-478A-A8A8-4F29E6FC76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113EE-42B5-DA40-B572-B91200C2D6C5}" type="doc">
      <dgm:prSet loTypeId="urn:microsoft.com/office/officeart/2005/8/layout/process1" loCatId="" qsTypeId="urn:microsoft.com/office/officeart/2005/8/quickstyle/simple1" qsCatId="simple" csTypeId="urn:microsoft.com/office/officeart/2005/8/colors/accent6_2" csCatId="accent6" phldr="1"/>
      <dgm:spPr/>
    </dgm:pt>
    <dgm:pt modelId="{61FC1AE1-420C-8E42-AF53-826A618A0A5F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Before you Travel</a:t>
          </a:r>
        </a:p>
      </dgm:t>
    </dgm:pt>
    <dgm:pt modelId="{4ACFC803-3CCB-9041-8FB1-54CA6FBE7DE1}" type="parTrans" cxnId="{E17F4903-130D-9F49-AF76-C91BDF74B511}">
      <dgm:prSet/>
      <dgm:spPr/>
      <dgm:t>
        <a:bodyPr/>
        <a:lstStyle/>
        <a:p>
          <a:endParaRPr lang="en-US"/>
        </a:p>
      </dgm:t>
    </dgm:pt>
    <dgm:pt modelId="{9A0110A9-9BD6-D345-BA1C-07E315411C52}" type="sibTrans" cxnId="{E17F4903-130D-9F49-AF76-C91BDF74B51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665E974-9106-924F-855A-5BE7EF43AF14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Create a Spend Authorization</a:t>
          </a:r>
        </a:p>
      </dgm:t>
    </dgm:pt>
    <dgm:pt modelId="{9F881526-1851-A54C-B93D-D9404D1F566B}" type="parTrans" cxnId="{3FC03ADB-EB8C-EB4D-80A7-5B1DD542F4F8}">
      <dgm:prSet/>
      <dgm:spPr/>
      <dgm:t>
        <a:bodyPr/>
        <a:lstStyle/>
        <a:p>
          <a:endParaRPr lang="en-US"/>
        </a:p>
      </dgm:t>
    </dgm:pt>
    <dgm:pt modelId="{1F627990-FF64-9A48-A6D1-738A9799344D}" type="sibTrans" cxnId="{3FC03ADB-EB8C-EB4D-80A7-5B1DD542F4F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20AD189-1C0F-EC48-A4CF-4D6AB4375473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Spend Authorization is </a:t>
          </a:r>
          <a:r>
            <a:rPr lang="en-US" u="sng" dirty="0"/>
            <a:t>Approved</a:t>
          </a:r>
        </a:p>
      </dgm:t>
    </dgm:pt>
    <dgm:pt modelId="{7DD2A363-5966-FE4D-BF65-916134CE81F3}" type="parTrans" cxnId="{46FD78EC-826D-8F49-9272-7A704FC1465D}">
      <dgm:prSet/>
      <dgm:spPr/>
      <dgm:t>
        <a:bodyPr/>
        <a:lstStyle/>
        <a:p>
          <a:endParaRPr lang="en-US"/>
        </a:p>
      </dgm:t>
    </dgm:pt>
    <dgm:pt modelId="{FE63C0AB-C143-8041-8EF5-8F18EFA0A60A}" type="sibTrans" cxnId="{46FD78EC-826D-8F49-9272-7A704FC1465D}">
      <dgm:prSet/>
      <dgm:spPr/>
      <dgm:t>
        <a:bodyPr/>
        <a:lstStyle/>
        <a:p>
          <a:endParaRPr lang="en-US"/>
        </a:p>
      </dgm:t>
    </dgm:pt>
    <dgm:pt modelId="{08AD842D-6C91-0A4A-945F-980B06500E84}" type="pres">
      <dgm:prSet presAssocID="{E88113EE-42B5-DA40-B572-B91200C2D6C5}" presName="Name0" presStyleCnt="0">
        <dgm:presLayoutVars>
          <dgm:dir/>
          <dgm:resizeHandles val="exact"/>
        </dgm:presLayoutVars>
      </dgm:prSet>
      <dgm:spPr/>
    </dgm:pt>
    <dgm:pt modelId="{59E04DF5-25C0-134C-B9C9-32A8D17BDED2}" type="pres">
      <dgm:prSet presAssocID="{61FC1AE1-420C-8E42-AF53-826A618A0A5F}" presName="node" presStyleLbl="node1" presStyleIdx="0" presStyleCnt="3" custScaleY="62830">
        <dgm:presLayoutVars>
          <dgm:bulletEnabled val="1"/>
        </dgm:presLayoutVars>
      </dgm:prSet>
      <dgm:spPr/>
    </dgm:pt>
    <dgm:pt modelId="{27FABE2E-D37F-9243-A335-2519A1EA34AC}" type="pres">
      <dgm:prSet presAssocID="{9A0110A9-9BD6-D345-BA1C-07E315411C52}" presName="sibTrans" presStyleLbl="sibTrans2D1" presStyleIdx="0" presStyleCnt="2"/>
      <dgm:spPr/>
    </dgm:pt>
    <dgm:pt modelId="{289F954C-000E-CD4B-95AE-6683C503D1D2}" type="pres">
      <dgm:prSet presAssocID="{9A0110A9-9BD6-D345-BA1C-07E315411C52}" presName="connectorText" presStyleLbl="sibTrans2D1" presStyleIdx="0" presStyleCnt="2"/>
      <dgm:spPr/>
    </dgm:pt>
    <dgm:pt modelId="{F42CAEFD-3B4B-2444-A817-0967FE8FA059}" type="pres">
      <dgm:prSet presAssocID="{E665E974-9106-924F-855A-5BE7EF43AF14}" presName="node" presStyleLbl="node1" presStyleIdx="1" presStyleCnt="3" custScaleY="64973">
        <dgm:presLayoutVars>
          <dgm:bulletEnabled val="1"/>
        </dgm:presLayoutVars>
      </dgm:prSet>
      <dgm:spPr/>
    </dgm:pt>
    <dgm:pt modelId="{86AE7860-CE0A-C246-8758-F3EFD15A8FE7}" type="pres">
      <dgm:prSet presAssocID="{1F627990-FF64-9A48-A6D1-738A9799344D}" presName="sibTrans" presStyleLbl="sibTrans2D1" presStyleIdx="1" presStyleCnt="2"/>
      <dgm:spPr/>
    </dgm:pt>
    <dgm:pt modelId="{EE1E3F81-8466-D344-B405-1FECAFAA1F36}" type="pres">
      <dgm:prSet presAssocID="{1F627990-FF64-9A48-A6D1-738A9799344D}" presName="connectorText" presStyleLbl="sibTrans2D1" presStyleIdx="1" presStyleCnt="2"/>
      <dgm:spPr/>
    </dgm:pt>
    <dgm:pt modelId="{B7A4623A-B956-974E-97EB-27F9818DD3F5}" type="pres">
      <dgm:prSet presAssocID="{B20AD189-1C0F-EC48-A4CF-4D6AB4375473}" presName="node" presStyleLbl="node1" presStyleIdx="2" presStyleCnt="3" custScaleY="82113">
        <dgm:presLayoutVars>
          <dgm:bulletEnabled val="1"/>
        </dgm:presLayoutVars>
      </dgm:prSet>
      <dgm:spPr/>
    </dgm:pt>
  </dgm:ptLst>
  <dgm:cxnLst>
    <dgm:cxn modelId="{E17F4903-130D-9F49-AF76-C91BDF74B511}" srcId="{E88113EE-42B5-DA40-B572-B91200C2D6C5}" destId="{61FC1AE1-420C-8E42-AF53-826A618A0A5F}" srcOrd="0" destOrd="0" parTransId="{4ACFC803-3CCB-9041-8FB1-54CA6FBE7DE1}" sibTransId="{9A0110A9-9BD6-D345-BA1C-07E315411C52}"/>
    <dgm:cxn modelId="{21A1F41D-9763-EB40-AEEE-2E1E9E31EB6B}" type="presOf" srcId="{61FC1AE1-420C-8E42-AF53-826A618A0A5F}" destId="{59E04DF5-25C0-134C-B9C9-32A8D17BDED2}" srcOrd="0" destOrd="0" presId="urn:microsoft.com/office/officeart/2005/8/layout/process1"/>
    <dgm:cxn modelId="{26E36623-F4AD-3643-A2DC-5492BA7B8A0B}" type="presOf" srcId="{B20AD189-1C0F-EC48-A4CF-4D6AB4375473}" destId="{B7A4623A-B956-974E-97EB-27F9818DD3F5}" srcOrd="0" destOrd="0" presId="urn:microsoft.com/office/officeart/2005/8/layout/process1"/>
    <dgm:cxn modelId="{BE898F2B-F43C-1543-B62D-D73B15F97749}" type="presOf" srcId="{E665E974-9106-924F-855A-5BE7EF43AF14}" destId="{F42CAEFD-3B4B-2444-A817-0967FE8FA059}" srcOrd="0" destOrd="0" presId="urn:microsoft.com/office/officeart/2005/8/layout/process1"/>
    <dgm:cxn modelId="{CEF33639-AD74-DE4D-915A-D3525F173543}" type="presOf" srcId="{9A0110A9-9BD6-D345-BA1C-07E315411C52}" destId="{27FABE2E-D37F-9243-A335-2519A1EA34AC}" srcOrd="0" destOrd="0" presId="urn:microsoft.com/office/officeart/2005/8/layout/process1"/>
    <dgm:cxn modelId="{7404A175-6999-654E-AC21-F80CCDFCB2A8}" type="presOf" srcId="{1F627990-FF64-9A48-A6D1-738A9799344D}" destId="{EE1E3F81-8466-D344-B405-1FECAFAA1F36}" srcOrd="1" destOrd="0" presId="urn:microsoft.com/office/officeart/2005/8/layout/process1"/>
    <dgm:cxn modelId="{AC040084-6B68-804A-A265-97579FF14CD4}" type="presOf" srcId="{E88113EE-42B5-DA40-B572-B91200C2D6C5}" destId="{08AD842D-6C91-0A4A-945F-980B06500E84}" srcOrd="0" destOrd="0" presId="urn:microsoft.com/office/officeart/2005/8/layout/process1"/>
    <dgm:cxn modelId="{5E3BA08C-EDF4-8C49-85B1-5F297045BCE8}" type="presOf" srcId="{9A0110A9-9BD6-D345-BA1C-07E315411C52}" destId="{289F954C-000E-CD4B-95AE-6683C503D1D2}" srcOrd="1" destOrd="0" presId="urn:microsoft.com/office/officeart/2005/8/layout/process1"/>
    <dgm:cxn modelId="{1710028E-CC2D-E441-9B57-9EEDF3BCF29D}" type="presOf" srcId="{1F627990-FF64-9A48-A6D1-738A9799344D}" destId="{86AE7860-CE0A-C246-8758-F3EFD15A8FE7}" srcOrd="0" destOrd="0" presId="urn:microsoft.com/office/officeart/2005/8/layout/process1"/>
    <dgm:cxn modelId="{3FC03ADB-EB8C-EB4D-80A7-5B1DD542F4F8}" srcId="{E88113EE-42B5-DA40-B572-B91200C2D6C5}" destId="{E665E974-9106-924F-855A-5BE7EF43AF14}" srcOrd="1" destOrd="0" parTransId="{9F881526-1851-A54C-B93D-D9404D1F566B}" sibTransId="{1F627990-FF64-9A48-A6D1-738A9799344D}"/>
    <dgm:cxn modelId="{46FD78EC-826D-8F49-9272-7A704FC1465D}" srcId="{E88113EE-42B5-DA40-B572-B91200C2D6C5}" destId="{B20AD189-1C0F-EC48-A4CF-4D6AB4375473}" srcOrd="2" destOrd="0" parTransId="{7DD2A363-5966-FE4D-BF65-916134CE81F3}" sibTransId="{FE63C0AB-C143-8041-8EF5-8F18EFA0A60A}"/>
    <dgm:cxn modelId="{273B9E6D-8425-114A-BD83-0F5AB719D387}" type="presParOf" srcId="{08AD842D-6C91-0A4A-945F-980B06500E84}" destId="{59E04DF5-25C0-134C-B9C9-32A8D17BDED2}" srcOrd="0" destOrd="0" presId="urn:microsoft.com/office/officeart/2005/8/layout/process1"/>
    <dgm:cxn modelId="{23421065-619E-3E48-87B2-44A9A050D3AD}" type="presParOf" srcId="{08AD842D-6C91-0A4A-945F-980B06500E84}" destId="{27FABE2E-D37F-9243-A335-2519A1EA34AC}" srcOrd="1" destOrd="0" presId="urn:microsoft.com/office/officeart/2005/8/layout/process1"/>
    <dgm:cxn modelId="{CB58D2A0-79AA-0443-83C2-CB1F16E11D94}" type="presParOf" srcId="{27FABE2E-D37F-9243-A335-2519A1EA34AC}" destId="{289F954C-000E-CD4B-95AE-6683C503D1D2}" srcOrd="0" destOrd="0" presId="urn:microsoft.com/office/officeart/2005/8/layout/process1"/>
    <dgm:cxn modelId="{5AB0924F-3AD5-5D42-A722-98155D27335A}" type="presParOf" srcId="{08AD842D-6C91-0A4A-945F-980B06500E84}" destId="{F42CAEFD-3B4B-2444-A817-0967FE8FA059}" srcOrd="2" destOrd="0" presId="urn:microsoft.com/office/officeart/2005/8/layout/process1"/>
    <dgm:cxn modelId="{3B6CFE19-6C03-1546-90A6-31D0D1FE1A89}" type="presParOf" srcId="{08AD842D-6C91-0A4A-945F-980B06500E84}" destId="{86AE7860-CE0A-C246-8758-F3EFD15A8FE7}" srcOrd="3" destOrd="0" presId="urn:microsoft.com/office/officeart/2005/8/layout/process1"/>
    <dgm:cxn modelId="{1B4D72F2-C5DA-C248-B3AB-ED9E72CC9A76}" type="presParOf" srcId="{86AE7860-CE0A-C246-8758-F3EFD15A8FE7}" destId="{EE1E3F81-8466-D344-B405-1FECAFAA1F36}" srcOrd="0" destOrd="0" presId="urn:microsoft.com/office/officeart/2005/8/layout/process1"/>
    <dgm:cxn modelId="{F1A4AACE-70B0-D646-A61F-AB90153B8673}" type="presParOf" srcId="{08AD842D-6C91-0A4A-945F-980B06500E84}" destId="{B7A4623A-B956-974E-97EB-27F9818DD3F5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0415A4-380F-4449-8F04-A905ED17C8A2}" type="doc">
      <dgm:prSet loTypeId="urn:microsoft.com/office/officeart/2005/8/layout/vProcess5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2EF72B-0FDB-4540-A361-1FB1623D26B5}">
      <dgm:prSet phldrT="[Text]" custT="1"/>
      <dgm:spPr>
        <a:solidFill>
          <a:srgbClr val="1B5632"/>
        </a:solidFill>
      </dgm:spPr>
      <dgm:t>
        <a:bodyPr/>
        <a:lstStyle/>
        <a:p>
          <a:r>
            <a:rPr lang="en-US" sz="2400" dirty="0"/>
            <a:t>Book flights through </a:t>
          </a:r>
          <a:r>
            <a:rPr lang="en-US" sz="2400" b="1" u="sng" dirty="0"/>
            <a:t>Christopherson Business Travel.</a:t>
          </a:r>
        </a:p>
      </dgm:t>
    </dgm:pt>
    <dgm:pt modelId="{C3BFA5C2-6B97-A548-91EA-07D406AC7298}" type="parTrans" cxnId="{BE922CDB-3DA6-7848-82DE-9E3330CFFD84}">
      <dgm:prSet/>
      <dgm:spPr/>
      <dgm:t>
        <a:bodyPr/>
        <a:lstStyle/>
        <a:p>
          <a:endParaRPr lang="en-US"/>
        </a:p>
      </dgm:t>
    </dgm:pt>
    <dgm:pt modelId="{3BBD07EB-CF61-6240-B0F8-60FDF8D49423}" type="sibTrans" cxnId="{BE922CDB-3DA6-7848-82DE-9E3330CFFD84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DB0EAB6-E1A5-C04E-ABB2-99E60D36759D}">
      <dgm:prSet phldrT="[Text]" custT="1"/>
      <dgm:spPr>
        <a:solidFill>
          <a:srgbClr val="1B5632"/>
        </a:solidFill>
      </dgm:spPr>
      <dgm:t>
        <a:bodyPr/>
        <a:lstStyle/>
        <a:p>
          <a:r>
            <a:rPr lang="en-US" sz="2000" dirty="0"/>
            <a:t>New Orleans Airport Parking: </a:t>
          </a:r>
        </a:p>
        <a:p>
          <a:r>
            <a:rPr lang="en-US" sz="2000" dirty="0"/>
            <a:t>US PARK Uncovered Lot (bring your university photo ID for discount), MSY Surface Lot, and MSY Economy Garage.</a:t>
          </a:r>
        </a:p>
      </dgm:t>
    </dgm:pt>
    <dgm:pt modelId="{B417B26A-C58E-D147-B03A-CA8C743448E9}" type="parTrans" cxnId="{9C8D2875-D483-CC46-877F-8BEAC6362AEE}">
      <dgm:prSet/>
      <dgm:spPr/>
      <dgm:t>
        <a:bodyPr/>
        <a:lstStyle/>
        <a:p>
          <a:endParaRPr lang="en-US"/>
        </a:p>
      </dgm:t>
    </dgm:pt>
    <dgm:pt modelId="{AE60DBC3-1A3D-3241-A5F9-AE613CD8517A}" type="sibTrans" cxnId="{9C8D2875-D483-CC46-877F-8BEAC6362AE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0EE4B86-34EF-2841-8A59-499E1EE10311}">
      <dgm:prSet phldrT="[Text]" custT="1"/>
      <dgm:spPr>
        <a:solidFill>
          <a:srgbClr val="1B5632"/>
        </a:solidFill>
      </dgm:spPr>
      <dgm:t>
        <a:bodyPr/>
        <a:lstStyle/>
        <a:p>
          <a:r>
            <a:rPr lang="en-US" sz="2200" dirty="0"/>
            <a:t>Baton Rouge Airport Parking:</a:t>
          </a:r>
        </a:p>
        <a:p>
          <a:r>
            <a:rPr lang="en-US" sz="2200" dirty="0"/>
            <a:t>Bring your university photo ID and Airport Certificate for discount.</a:t>
          </a:r>
        </a:p>
      </dgm:t>
    </dgm:pt>
    <dgm:pt modelId="{831AE17C-D4F2-604D-B401-3930A4EB6DE9}" type="parTrans" cxnId="{CA4A689D-9289-7040-BA93-235AA051BB36}">
      <dgm:prSet/>
      <dgm:spPr/>
      <dgm:t>
        <a:bodyPr/>
        <a:lstStyle/>
        <a:p>
          <a:endParaRPr lang="en-US"/>
        </a:p>
      </dgm:t>
    </dgm:pt>
    <dgm:pt modelId="{822FDA85-9247-ED44-AF72-E07927A04E16}" type="sibTrans" cxnId="{CA4A689D-9289-7040-BA93-235AA051BB36}">
      <dgm:prSet/>
      <dgm:spPr/>
      <dgm:t>
        <a:bodyPr/>
        <a:lstStyle/>
        <a:p>
          <a:endParaRPr lang="en-US"/>
        </a:p>
      </dgm:t>
    </dgm:pt>
    <dgm:pt modelId="{C53CD4B5-0154-724D-BECD-56B326AE9164}" type="pres">
      <dgm:prSet presAssocID="{520415A4-380F-4449-8F04-A905ED17C8A2}" presName="outerComposite" presStyleCnt="0">
        <dgm:presLayoutVars>
          <dgm:chMax val="5"/>
          <dgm:dir/>
          <dgm:resizeHandles val="exact"/>
        </dgm:presLayoutVars>
      </dgm:prSet>
      <dgm:spPr/>
    </dgm:pt>
    <dgm:pt modelId="{3D1AF443-63C0-1442-A2F4-EEB43772466A}" type="pres">
      <dgm:prSet presAssocID="{520415A4-380F-4449-8F04-A905ED17C8A2}" presName="dummyMaxCanvas" presStyleCnt="0">
        <dgm:presLayoutVars/>
      </dgm:prSet>
      <dgm:spPr/>
    </dgm:pt>
    <dgm:pt modelId="{94AD888F-10E5-5D4A-A371-7040E36EAA44}" type="pres">
      <dgm:prSet presAssocID="{520415A4-380F-4449-8F04-A905ED17C8A2}" presName="ThreeNodes_1" presStyleLbl="node1" presStyleIdx="0" presStyleCnt="3" custLinFactNeighborX="-43" custLinFactNeighborY="-4369">
        <dgm:presLayoutVars>
          <dgm:bulletEnabled val="1"/>
        </dgm:presLayoutVars>
      </dgm:prSet>
      <dgm:spPr/>
    </dgm:pt>
    <dgm:pt modelId="{549AAB95-D4A6-7E49-BF42-F48B1597B6F0}" type="pres">
      <dgm:prSet presAssocID="{520415A4-380F-4449-8F04-A905ED17C8A2}" presName="ThreeNodes_2" presStyleLbl="node1" presStyleIdx="1" presStyleCnt="3" custScaleX="100199" custScaleY="110510">
        <dgm:presLayoutVars>
          <dgm:bulletEnabled val="1"/>
        </dgm:presLayoutVars>
      </dgm:prSet>
      <dgm:spPr/>
    </dgm:pt>
    <dgm:pt modelId="{8E5DBC56-1522-1A4A-B61F-23EB2DD498E9}" type="pres">
      <dgm:prSet presAssocID="{520415A4-380F-4449-8F04-A905ED17C8A2}" presName="ThreeNodes_3" presStyleLbl="node1" presStyleIdx="2" presStyleCnt="3">
        <dgm:presLayoutVars>
          <dgm:bulletEnabled val="1"/>
        </dgm:presLayoutVars>
      </dgm:prSet>
      <dgm:spPr/>
    </dgm:pt>
    <dgm:pt modelId="{FED8EB8B-44E6-494D-ADE8-B41B9B9DDAF1}" type="pres">
      <dgm:prSet presAssocID="{520415A4-380F-4449-8F04-A905ED17C8A2}" presName="ThreeConn_1-2" presStyleLbl="fgAccFollowNode1" presStyleIdx="0" presStyleCnt="2">
        <dgm:presLayoutVars>
          <dgm:bulletEnabled val="1"/>
        </dgm:presLayoutVars>
      </dgm:prSet>
      <dgm:spPr/>
    </dgm:pt>
    <dgm:pt modelId="{46B78EA5-F715-6C4F-8A41-EEF366A80AE7}" type="pres">
      <dgm:prSet presAssocID="{520415A4-380F-4449-8F04-A905ED17C8A2}" presName="ThreeConn_2-3" presStyleLbl="fgAccFollowNode1" presStyleIdx="1" presStyleCnt="2">
        <dgm:presLayoutVars>
          <dgm:bulletEnabled val="1"/>
        </dgm:presLayoutVars>
      </dgm:prSet>
      <dgm:spPr/>
    </dgm:pt>
    <dgm:pt modelId="{B9A583E4-7F36-7F49-88D4-D3D39DF9EBDB}" type="pres">
      <dgm:prSet presAssocID="{520415A4-380F-4449-8F04-A905ED17C8A2}" presName="ThreeNodes_1_text" presStyleLbl="node1" presStyleIdx="2" presStyleCnt="3">
        <dgm:presLayoutVars>
          <dgm:bulletEnabled val="1"/>
        </dgm:presLayoutVars>
      </dgm:prSet>
      <dgm:spPr/>
    </dgm:pt>
    <dgm:pt modelId="{E05CB5CF-A3C2-AC48-8636-CE5D41A37F6E}" type="pres">
      <dgm:prSet presAssocID="{520415A4-380F-4449-8F04-A905ED17C8A2}" presName="ThreeNodes_2_text" presStyleLbl="node1" presStyleIdx="2" presStyleCnt="3">
        <dgm:presLayoutVars>
          <dgm:bulletEnabled val="1"/>
        </dgm:presLayoutVars>
      </dgm:prSet>
      <dgm:spPr/>
    </dgm:pt>
    <dgm:pt modelId="{E63121C9-4EE7-B54A-BA56-07626B93DE83}" type="pres">
      <dgm:prSet presAssocID="{520415A4-380F-4449-8F04-A905ED17C8A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4BDD11D-ED2C-0F4E-99CC-90F02E7D0873}" type="presOf" srcId="{8DB0EAB6-E1A5-C04E-ABB2-99E60D36759D}" destId="{549AAB95-D4A6-7E49-BF42-F48B1597B6F0}" srcOrd="0" destOrd="0" presId="urn:microsoft.com/office/officeart/2005/8/layout/vProcess5"/>
    <dgm:cxn modelId="{93321232-2EDC-C448-9D2D-D500FC8D453D}" type="presOf" srcId="{520415A4-380F-4449-8F04-A905ED17C8A2}" destId="{C53CD4B5-0154-724D-BECD-56B326AE9164}" srcOrd="0" destOrd="0" presId="urn:microsoft.com/office/officeart/2005/8/layout/vProcess5"/>
    <dgm:cxn modelId="{E78BEE74-B01D-F940-9199-A486F41A7CBC}" type="presOf" srcId="{AE60DBC3-1A3D-3241-A5F9-AE613CD8517A}" destId="{46B78EA5-F715-6C4F-8A41-EEF366A80AE7}" srcOrd="0" destOrd="0" presId="urn:microsoft.com/office/officeart/2005/8/layout/vProcess5"/>
    <dgm:cxn modelId="{9C8D2875-D483-CC46-877F-8BEAC6362AEE}" srcId="{520415A4-380F-4449-8F04-A905ED17C8A2}" destId="{8DB0EAB6-E1A5-C04E-ABB2-99E60D36759D}" srcOrd="1" destOrd="0" parTransId="{B417B26A-C58E-D147-B03A-CA8C743448E9}" sibTransId="{AE60DBC3-1A3D-3241-A5F9-AE613CD8517A}"/>
    <dgm:cxn modelId="{AEE6A555-7D07-6643-A419-D57B2A3D1548}" type="presOf" srcId="{C0EE4B86-34EF-2841-8A59-499E1EE10311}" destId="{8E5DBC56-1522-1A4A-B61F-23EB2DD498E9}" srcOrd="0" destOrd="0" presId="urn:microsoft.com/office/officeart/2005/8/layout/vProcess5"/>
    <dgm:cxn modelId="{8A533D7C-BA95-3540-84E3-74298766ABB8}" type="presOf" srcId="{312EF72B-0FDB-4540-A361-1FB1623D26B5}" destId="{B9A583E4-7F36-7F49-88D4-D3D39DF9EBDB}" srcOrd="1" destOrd="0" presId="urn:microsoft.com/office/officeart/2005/8/layout/vProcess5"/>
    <dgm:cxn modelId="{C917B196-C2D3-2A4E-9064-3005F9FC845A}" type="presOf" srcId="{312EF72B-0FDB-4540-A361-1FB1623D26B5}" destId="{94AD888F-10E5-5D4A-A371-7040E36EAA44}" srcOrd="0" destOrd="0" presId="urn:microsoft.com/office/officeart/2005/8/layout/vProcess5"/>
    <dgm:cxn modelId="{A0BE2E97-2761-7D49-BA39-A85564E5FDF1}" type="presOf" srcId="{C0EE4B86-34EF-2841-8A59-499E1EE10311}" destId="{E63121C9-4EE7-B54A-BA56-07626B93DE83}" srcOrd="1" destOrd="0" presId="urn:microsoft.com/office/officeart/2005/8/layout/vProcess5"/>
    <dgm:cxn modelId="{CA4A689D-9289-7040-BA93-235AA051BB36}" srcId="{520415A4-380F-4449-8F04-A905ED17C8A2}" destId="{C0EE4B86-34EF-2841-8A59-499E1EE10311}" srcOrd="2" destOrd="0" parTransId="{831AE17C-D4F2-604D-B401-3930A4EB6DE9}" sibTransId="{822FDA85-9247-ED44-AF72-E07927A04E16}"/>
    <dgm:cxn modelId="{26F727AD-DC66-AA47-B7D2-C5F036F3FAA3}" type="presOf" srcId="{8DB0EAB6-E1A5-C04E-ABB2-99E60D36759D}" destId="{E05CB5CF-A3C2-AC48-8636-CE5D41A37F6E}" srcOrd="1" destOrd="0" presId="urn:microsoft.com/office/officeart/2005/8/layout/vProcess5"/>
    <dgm:cxn modelId="{BE922CDB-3DA6-7848-82DE-9E3330CFFD84}" srcId="{520415A4-380F-4449-8F04-A905ED17C8A2}" destId="{312EF72B-0FDB-4540-A361-1FB1623D26B5}" srcOrd="0" destOrd="0" parTransId="{C3BFA5C2-6B97-A548-91EA-07D406AC7298}" sibTransId="{3BBD07EB-CF61-6240-B0F8-60FDF8D49423}"/>
    <dgm:cxn modelId="{F13A72F1-C0BB-E042-A06A-335985604305}" type="presOf" srcId="{3BBD07EB-CF61-6240-B0F8-60FDF8D49423}" destId="{FED8EB8B-44E6-494D-ADE8-B41B9B9DDAF1}" srcOrd="0" destOrd="0" presId="urn:microsoft.com/office/officeart/2005/8/layout/vProcess5"/>
    <dgm:cxn modelId="{BD81AC4D-BC7F-D04F-8D44-D31DA4E20D73}" type="presParOf" srcId="{C53CD4B5-0154-724D-BECD-56B326AE9164}" destId="{3D1AF443-63C0-1442-A2F4-EEB43772466A}" srcOrd="0" destOrd="0" presId="urn:microsoft.com/office/officeart/2005/8/layout/vProcess5"/>
    <dgm:cxn modelId="{7CCA9958-4B98-9F47-A68A-B7C1D6E5B9FD}" type="presParOf" srcId="{C53CD4B5-0154-724D-BECD-56B326AE9164}" destId="{94AD888F-10E5-5D4A-A371-7040E36EAA44}" srcOrd="1" destOrd="0" presId="urn:microsoft.com/office/officeart/2005/8/layout/vProcess5"/>
    <dgm:cxn modelId="{AC0169AE-FC33-DA4B-A42F-58A15B92B7FB}" type="presParOf" srcId="{C53CD4B5-0154-724D-BECD-56B326AE9164}" destId="{549AAB95-D4A6-7E49-BF42-F48B1597B6F0}" srcOrd="2" destOrd="0" presId="urn:microsoft.com/office/officeart/2005/8/layout/vProcess5"/>
    <dgm:cxn modelId="{C83CCFD9-E16A-E841-AE06-50BF68A4A880}" type="presParOf" srcId="{C53CD4B5-0154-724D-BECD-56B326AE9164}" destId="{8E5DBC56-1522-1A4A-B61F-23EB2DD498E9}" srcOrd="3" destOrd="0" presId="urn:microsoft.com/office/officeart/2005/8/layout/vProcess5"/>
    <dgm:cxn modelId="{A4F1C1FD-4F72-6A43-82C6-5649A48C4D06}" type="presParOf" srcId="{C53CD4B5-0154-724D-BECD-56B326AE9164}" destId="{FED8EB8B-44E6-494D-ADE8-B41B9B9DDAF1}" srcOrd="4" destOrd="0" presId="urn:microsoft.com/office/officeart/2005/8/layout/vProcess5"/>
    <dgm:cxn modelId="{EE50F9F7-3484-5146-9BE6-7962C3233841}" type="presParOf" srcId="{C53CD4B5-0154-724D-BECD-56B326AE9164}" destId="{46B78EA5-F715-6C4F-8A41-EEF366A80AE7}" srcOrd="5" destOrd="0" presId="urn:microsoft.com/office/officeart/2005/8/layout/vProcess5"/>
    <dgm:cxn modelId="{046AFE11-D769-B143-A012-B0965E862A9F}" type="presParOf" srcId="{C53CD4B5-0154-724D-BECD-56B326AE9164}" destId="{B9A583E4-7F36-7F49-88D4-D3D39DF9EBDB}" srcOrd="6" destOrd="0" presId="urn:microsoft.com/office/officeart/2005/8/layout/vProcess5"/>
    <dgm:cxn modelId="{577C497E-D84E-AE41-98A9-BC86F2E91A8B}" type="presParOf" srcId="{C53CD4B5-0154-724D-BECD-56B326AE9164}" destId="{E05CB5CF-A3C2-AC48-8636-CE5D41A37F6E}" srcOrd="7" destOrd="0" presId="urn:microsoft.com/office/officeart/2005/8/layout/vProcess5"/>
    <dgm:cxn modelId="{F24F2CF0-DA06-FC47-B46B-DEE4BB6D0A69}" type="presParOf" srcId="{C53CD4B5-0154-724D-BECD-56B326AE9164}" destId="{E63121C9-4EE7-B54A-BA56-07626B93DE8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6324332-BBB5-DD49-B122-2760764785E4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Are you Driving?</a:t>
          </a:r>
        </a:p>
      </dgm:t>
    </dgm:pt>
    <dgm:pt modelId="{7AACAE23-A914-5C41-8E1B-911BB2F244FA}" type="parTrans" cxnId="{2601FE55-DCCE-A64D-B0E6-16A40C0EC0E7}">
      <dgm:prSet/>
      <dgm:spPr/>
      <dgm:t>
        <a:bodyPr/>
        <a:lstStyle/>
        <a:p>
          <a:endParaRPr lang="en-US"/>
        </a:p>
      </dgm:t>
    </dgm:pt>
    <dgm:pt modelId="{934072F1-263B-C041-B77F-550D59AFB9D7}" type="sibTrans" cxnId="{2601FE55-DCCE-A64D-B0E6-16A40C0EC0E7}">
      <dgm:prSet/>
      <dgm:spPr/>
      <dgm:t>
        <a:bodyPr/>
        <a:lstStyle/>
        <a:p>
          <a:endParaRPr lang="en-US"/>
        </a:p>
      </dgm:t>
    </dgm:pt>
    <dgm:pt modelId="{B6B56A6E-17C0-834E-A303-5328DC32A78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Less than 99 miles</a:t>
          </a:r>
        </a:p>
      </dgm:t>
    </dgm:pt>
    <dgm:pt modelId="{8E2ED0AE-1C9D-EF44-970C-C4918D813FA5}" type="parTrans" cxnId="{158D9610-320B-394F-895E-0984117A163D}">
      <dgm:prSet/>
      <dgm:spPr/>
      <dgm:t>
        <a:bodyPr/>
        <a:lstStyle/>
        <a:p>
          <a:endParaRPr lang="en-US"/>
        </a:p>
      </dgm:t>
    </dgm:pt>
    <dgm:pt modelId="{63060887-1EB8-F344-B0D2-C541F6F41876}" type="sibTrans" cxnId="{158D9610-320B-394F-895E-0984117A163D}">
      <dgm:prSet/>
      <dgm:spPr/>
      <dgm:t>
        <a:bodyPr/>
        <a:lstStyle/>
        <a:p>
          <a:endParaRPr lang="en-US"/>
        </a:p>
      </dgm:t>
    </dgm:pt>
    <dgm:pt modelId="{8F2CA766-803C-E143-B879-C5AEB0ABB62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Use personal vehicle and claim $0.655/mile</a:t>
          </a:r>
        </a:p>
      </dgm:t>
    </dgm:pt>
    <dgm:pt modelId="{3F5A5BA6-719C-F947-9587-1CD8E46D4A5E}" type="parTrans" cxnId="{CC2E8E47-5FCE-4346-B918-30D24B08CB1E}">
      <dgm:prSet/>
      <dgm:spPr/>
      <dgm:t>
        <a:bodyPr/>
        <a:lstStyle/>
        <a:p>
          <a:endParaRPr lang="en-US"/>
        </a:p>
      </dgm:t>
    </dgm:pt>
    <dgm:pt modelId="{E1E4BE1B-62FA-3543-826F-2BF5CAD62410}" type="sibTrans" cxnId="{CC2E8E47-5FCE-4346-B918-30D24B08CB1E}">
      <dgm:prSet/>
      <dgm:spPr/>
      <dgm:t>
        <a:bodyPr/>
        <a:lstStyle/>
        <a:p>
          <a:endParaRPr lang="en-US"/>
        </a:p>
      </dgm:t>
    </dgm:pt>
    <dgm:pt modelId="{86748383-0D71-394E-BBEA-DC505C7596B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Provide Google Map or Map Quest PDF</a:t>
          </a:r>
        </a:p>
      </dgm:t>
    </dgm:pt>
    <dgm:pt modelId="{2C155888-A7EC-2644-BDED-7446B2409EF2}" type="parTrans" cxnId="{105D8612-1FAB-324B-B79E-3B1A20002A7E}">
      <dgm:prSet/>
      <dgm:spPr/>
      <dgm:t>
        <a:bodyPr/>
        <a:lstStyle/>
        <a:p>
          <a:endParaRPr lang="en-US"/>
        </a:p>
      </dgm:t>
    </dgm:pt>
    <dgm:pt modelId="{4B2A9BAF-36BF-124A-B05F-15F3CB8CD598}" type="sibTrans" cxnId="{105D8612-1FAB-324B-B79E-3B1A20002A7E}">
      <dgm:prSet/>
      <dgm:spPr/>
      <dgm:t>
        <a:bodyPr/>
        <a:lstStyle/>
        <a:p>
          <a:endParaRPr lang="en-US"/>
        </a:p>
      </dgm:t>
    </dgm:pt>
    <dgm:pt modelId="{B2EFAD73-8416-584B-A710-477451AED67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More than 99 Miles</a:t>
          </a:r>
        </a:p>
      </dgm:t>
    </dgm:pt>
    <dgm:pt modelId="{21B0EE42-12EC-7045-879C-263BC49FA28A}" type="parTrans" cxnId="{F70F9E9A-99F7-1743-92B2-74BCD33D49C1}">
      <dgm:prSet/>
      <dgm:spPr/>
      <dgm:t>
        <a:bodyPr/>
        <a:lstStyle/>
        <a:p>
          <a:endParaRPr lang="en-US"/>
        </a:p>
      </dgm:t>
    </dgm:pt>
    <dgm:pt modelId="{1061B588-D388-2D44-86BA-F895D48B7CAA}" type="sibTrans" cxnId="{F70F9E9A-99F7-1743-92B2-74BCD33D49C1}">
      <dgm:prSet/>
      <dgm:spPr/>
      <dgm:t>
        <a:bodyPr/>
        <a:lstStyle/>
        <a:p>
          <a:endParaRPr lang="en-US"/>
        </a:p>
      </dgm:t>
    </dgm:pt>
    <dgm:pt modelId="{E41B0258-A6DD-6949-9B80-4CC12712431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Spend Authorization &amp; Vehicle Rental Form</a:t>
          </a:r>
        </a:p>
      </dgm:t>
    </dgm:pt>
    <dgm:pt modelId="{C644247C-C932-4B4B-82AE-862A05261796}" type="parTrans" cxnId="{F2604611-6F4C-8944-8216-5AE50A61085C}">
      <dgm:prSet/>
      <dgm:spPr/>
      <dgm:t>
        <a:bodyPr/>
        <a:lstStyle/>
        <a:p>
          <a:endParaRPr lang="en-US"/>
        </a:p>
      </dgm:t>
    </dgm:pt>
    <dgm:pt modelId="{9B39D482-D3D4-414C-82FE-2AE2F902A653}" type="sibTrans" cxnId="{F2604611-6F4C-8944-8216-5AE50A61085C}">
      <dgm:prSet/>
      <dgm:spPr/>
      <dgm:t>
        <a:bodyPr/>
        <a:lstStyle/>
        <a:p>
          <a:endParaRPr lang="en-US"/>
        </a:p>
      </dgm:t>
    </dgm:pt>
    <dgm:pt modelId="{F9A62693-198C-0C49-B5DB-547A672D8C3C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For rental vehicles, fuel receipts are to be original and itemized</a:t>
          </a:r>
        </a:p>
      </dgm:t>
    </dgm:pt>
    <dgm:pt modelId="{E5E67E31-DD21-F143-8074-36CD671AF9AE}" type="parTrans" cxnId="{C2F1DF23-29D9-6F49-A899-799666152D88}">
      <dgm:prSet/>
      <dgm:spPr/>
      <dgm:t>
        <a:bodyPr/>
        <a:lstStyle/>
        <a:p>
          <a:endParaRPr lang="en-US"/>
        </a:p>
      </dgm:t>
    </dgm:pt>
    <dgm:pt modelId="{2BDD0FF1-F4C5-6B40-9D32-FCD7B1AB9A8B}" type="sibTrans" cxnId="{C2F1DF23-29D9-6F49-A899-799666152D88}">
      <dgm:prSet/>
      <dgm:spPr/>
      <dgm:t>
        <a:bodyPr/>
        <a:lstStyle/>
        <a:p>
          <a:endParaRPr lang="en-US"/>
        </a:p>
      </dgm:t>
    </dgm:pt>
    <dgm:pt modelId="{F322413A-05B5-144F-80C7-2078D7CCCAD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Traveling out of state: attach airfare quote to show cost savings</a:t>
          </a:r>
        </a:p>
      </dgm:t>
    </dgm:pt>
    <dgm:pt modelId="{B350D2D3-B62E-D042-A25D-2A13293B0D15}" type="parTrans" cxnId="{4D114F83-9B21-D74A-AFEA-376F0981C212}">
      <dgm:prSet/>
      <dgm:spPr/>
      <dgm:t>
        <a:bodyPr/>
        <a:lstStyle/>
        <a:p>
          <a:endParaRPr lang="en-US"/>
        </a:p>
      </dgm:t>
    </dgm:pt>
    <dgm:pt modelId="{13C7D929-2A0B-644B-ADE0-8871C7041182}" type="sibTrans" cxnId="{4D114F83-9B21-D74A-AFEA-376F0981C212}">
      <dgm:prSet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C5C077-2E57-3E4E-8D63-61A929B2339D}" type="pres">
      <dgm:prSet presAssocID="{26324332-BBB5-DD49-B122-2760764785E4}" presName="vertOne" presStyleCnt="0"/>
      <dgm:spPr/>
    </dgm:pt>
    <dgm:pt modelId="{6C2B82FA-0F6E-4146-BC78-16F269505F41}" type="pres">
      <dgm:prSet presAssocID="{26324332-BBB5-DD49-B122-2760764785E4}" presName="txOne" presStyleLbl="node0" presStyleIdx="0" presStyleCnt="1" custScaleX="99446" custScaleY="55739" custLinFactY="332" custLinFactNeighborX="257" custLinFactNeighborY="100000">
        <dgm:presLayoutVars>
          <dgm:chPref val="3"/>
        </dgm:presLayoutVars>
      </dgm:prSet>
      <dgm:spPr/>
    </dgm:pt>
    <dgm:pt modelId="{339E6AE1-E3AB-1943-A278-0FEE7D225F16}" type="pres">
      <dgm:prSet presAssocID="{26324332-BBB5-DD49-B122-2760764785E4}" presName="parTransOne" presStyleCnt="0"/>
      <dgm:spPr/>
    </dgm:pt>
    <dgm:pt modelId="{B3B44D9D-1662-974B-BD1A-DAC1CA460A5C}" type="pres">
      <dgm:prSet presAssocID="{26324332-BBB5-DD49-B122-2760764785E4}" presName="horzOne" presStyleCnt="0"/>
      <dgm:spPr/>
    </dgm:pt>
    <dgm:pt modelId="{7E759678-9813-0B42-A4FE-2A64AB5F8A33}" type="pres">
      <dgm:prSet presAssocID="{B6B56A6E-17C0-834E-A303-5328DC32A785}" presName="vertTwo" presStyleCnt="0"/>
      <dgm:spPr/>
    </dgm:pt>
    <dgm:pt modelId="{72381B62-6FFB-DD43-8F17-1603729E8E91}" type="pres">
      <dgm:prSet presAssocID="{B6B56A6E-17C0-834E-A303-5328DC32A785}" presName="txTwo" presStyleLbl="node2" presStyleIdx="0" presStyleCnt="2" custScaleY="53512" custLinFactNeighborX="-203" custLinFactNeighborY="30176">
        <dgm:presLayoutVars>
          <dgm:chPref val="3"/>
        </dgm:presLayoutVars>
      </dgm:prSet>
      <dgm:spPr/>
    </dgm:pt>
    <dgm:pt modelId="{A85463BE-046E-334B-86A0-91E810F386BD}" type="pres">
      <dgm:prSet presAssocID="{B6B56A6E-17C0-834E-A303-5328DC32A785}" presName="parTransTwo" presStyleCnt="0"/>
      <dgm:spPr/>
    </dgm:pt>
    <dgm:pt modelId="{5CF73953-A25A-7642-9B06-EBF585C3F611}" type="pres">
      <dgm:prSet presAssocID="{B6B56A6E-17C0-834E-A303-5328DC32A785}" presName="horzTwo" presStyleCnt="0"/>
      <dgm:spPr/>
    </dgm:pt>
    <dgm:pt modelId="{5F34C91B-2A73-1142-9F87-243063749299}" type="pres">
      <dgm:prSet presAssocID="{8F2CA766-803C-E143-B879-C5AEB0ABB62F}" presName="vertThree" presStyleCnt="0"/>
      <dgm:spPr/>
    </dgm:pt>
    <dgm:pt modelId="{F6F919C5-E9CA-EC40-9ACA-E9EB5064DAD4}" type="pres">
      <dgm:prSet presAssocID="{8F2CA766-803C-E143-B879-C5AEB0ABB62F}" presName="txThree" presStyleLbl="node3" presStyleIdx="0" presStyleCnt="5">
        <dgm:presLayoutVars>
          <dgm:chPref val="3"/>
        </dgm:presLayoutVars>
      </dgm:prSet>
      <dgm:spPr/>
    </dgm:pt>
    <dgm:pt modelId="{569B42AB-A170-5246-8750-DA3B0ED8D9D5}" type="pres">
      <dgm:prSet presAssocID="{8F2CA766-803C-E143-B879-C5AEB0ABB62F}" presName="horzThree" presStyleCnt="0"/>
      <dgm:spPr/>
    </dgm:pt>
    <dgm:pt modelId="{6C90F2D6-0834-4345-B5CD-E7058DE1FB49}" type="pres">
      <dgm:prSet presAssocID="{E1E4BE1B-62FA-3543-826F-2BF5CAD62410}" presName="sibSpaceThree" presStyleCnt="0"/>
      <dgm:spPr/>
    </dgm:pt>
    <dgm:pt modelId="{10A8A77C-11A0-FE43-AE14-65541F2DCAAF}" type="pres">
      <dgm:prSet presAssocID="{86748383-0D71-394E-BBEA-DC505C7596BF}" presName="vertThree" presStyleCnt="0"/>
      <dgm:spPr/>
    </dgm:pt>
    <dgm:pt modelId="{B8962C98-7F5F-4F49-B67F-A91345B079FE}" type="pres">
      <dgm:prSet presAssocID="{86748383-0D71-394E-BBEA-DC505C7596BF}" presName="txThree" presStyleLbl="node3" presStyleIdx="1" presStyleCnt="5">
        <dgm:presLayoutVars>
          <dgm:chPref val="3"/>
        </dgm:presLayoutVars>
      </dgm:prSet>
      <dgm:spPr/>
    </dgm:pt>
    <dgm:pt modelId="{65F9E556-8A09-7645-8CD4-DECC1EDE99CF}" type="pres">
      <dgm:prSet presAssocID="{86748383-0D71-394E-BBEA-DC505C7596BF}" presName="horzThree" presStyleCnt="0"/>
      <dgm:spPr/>
    </dgm:pt>
    <dgm:pt modelId="{CE92028F-ECF2-D84D-B731-5FF9F38B34EC}" type="pres">
      <dgm:prSet presAssocID="{63060887-1EB8-F344-B0D2-C541F6F41876}" presName="sibSpaceTwo" presStyleCnt="0"/>
      <dgm:spPr/>
    </dgm:pt>
    <dgm:pt modelId="{D7D49AA2-96D1-2E47-B66A-F50097960E7C}" type="pres">
      <dgm:prSet presAssocID="{B2EFAD73-8416-584B-A710-477451AED670}" presName="vertTwo" presStyleCnt="0"/>
      <dgm:spPr/>
    </dgm:pt>
    <dgm:pt modelId="{90750B49-B181-D74B-BAE1-8DD2ECD42411}" type="pres">
      <dgm:prSet presAssocID="{B2EFAD73-8416-584B-A710-477451AED670}" presName="txTwo" presStyleLbl="node2" presStyleIdx="1" presStyleCnt="2" custScaleX="102948" custScaleY="51548" custLinFactNeighborX="134" custLinFactNeighborY="49373">
        <dgm:presLayoutVars>
          <dgm:chPref val="3"/>
        </dgm:presLayoutVars>
      </dgm:prSet>
      <dgm:spPr/>
    </dgm:pt>
    <dgm:pt modelId="{7E58CEA1-9923-F546-B9ED-39903AE93F7E}" type="pres">
      <dgm:prSet presAssocID="{B2EFAD73-8416-584B-A710-477451AED670}" presName="parTransTwo" presStyleCnt="0"/>
      <dgm:spPr/>
    </dgm:pt>
    <dgm:pt modelId="{D7A4D0F8-9AD8-7343-A59D-C1BAEBA6BAD5}" type="pres">
      <dgm:prSet presAssocID="{B2EFAD73-8416-584B-A710-477451AED670}" presName="horzTwo" presStyleCnt="0"/>
      <dgm:spPr/>
    </dgm:pt>
    <dgm:pt modelId="{E2828503-4EE6-854F-AC49-0EC9477ECE08}" type="pres">
      <dgm:prSet presAssocID="{E41B0258-A6DD-6949-9B80-4CC127124314}" presName="vertThree" presStyleCnt="0"/>
      <dgm:spPr/>
    </dgm:pt>
    <dgm:pt modelId="{D3E73B3F-0137-E948-B330-C26CBFA3E733}" type="pres">
      <dgm:prSet presAssocID="{E41B0258-A6DD-6949-9B80-4CC127124314}" presName="txThree" presStyleLbl="node3" presStyleIdx="2" presStyleCnt="5">
        <dgm:presLayoutVars>
          <dgm:chPref val="3"/>
        </dgm:presLayoutVars>
      </dgm:prSet>
      <dgm:spPr/>
    </dgm:pt>
    <dgm:pt modelId="{15BFA316-8E40-5141-A170-984A0A3E7B21}" type="pres">
      <dgm:prSet presAssocID="{E41B0258-A6DD-6949-9B80-4CC127124314}" presName="horzThree" presStyleCnt="0"/>
      <dgm:spPr/>
    </dgm:pt>
    <dgm:pt modelId="{DF503EC4-7238-4242-8358-B6AB532C0003}" type="pres">
      <dgm:prSet presAssocID="{9B39D482-D3D4-414C-82FE-2AE2F902A653}" presName="sibSpaceThree" presStyleCnt="0"/>
      <dgm:spPr/>
    </dgm:pt>
    <dgm:pt modelId="{6BE7D095-CCD3-7543-ACEE-5E71C834AA82}" type="pres">
      <dgm:prSet presAssocID="{F322413A-05B5-144F-80C7-2078D7CCCADD}" presName="vertThree" presStyleCnt="0"/>
      <dgm:spPr/>
    </dgm:pt>
    <dgm:pt modelId="{D8C1A85A-216E-9A49-90D7-1A1BD982EAB7}" type="pres">
      <dgm:prSet presAssocID="{F322413A-05B5-144F-80C7-2078D7CCCADD}" presName="txThree" presStyleLbl="node3" presStyleIdx="3" presStyleCnt="5">
        <dgm:presLayoutVars>
          <dgm:chPref val="3"/>
        </dgm:presLayoutVars>
      </dgm:prSet>
      <dgm:spPr/>
    </dgm:pt>
    <dgm:pt modelId="{34A78433-3F39-E94C-B734-3824A8A5E0C6}" type="pres">
      <dgm:prSet presAssocID="{F322413A-05B5-144F-80C7-2078D7CCCADD}" presName="horzThree" presStyleCnt="0"/>
      <dgm:spPr/>
    </dgm:pt>
    <dgm:pt modelId="{ABE2313E-365B-024B-BAD1-3DF1DE7237D8}" type="pres">
      <dgm:prSet presAssocID="{13C7D929-2A0B-644B-ADE0-8871C7041182}" presName="sibSpaceThree" presStyleCnt="0"/>
      <dgm:spPr/>
    </dgm:pt>
    <dgm:pt modelId="{E9BB5D36-5517-6145-8432-350065D316FF}" type="pres">
      <dgm:prSet presAssocID="{F9A62693-198C-0C49-B5DB-547A672D8C3C}" presName="vertThree" presStyleCnt="0"/>
      <dgm:spPr/>
    </dgm:pt>
    <dgm:pt modelId="{7D1B38C1-0789-A545-8D59-6288341E78D4}" type="pres">
      <dgm:prSet presAssocID="{F9A62693-198C-0C49-B5DB-547A672D8C3C}" presName="txThree" presStyleLbl="node3" presStyleIdx="4" presStyleCnt="5">
        <dgm:presLayoutVars>
          <dgm:chPref val="3"/>
        </dgm:presLayoutVars>
      </dgm:prSet>
      <dgm:spPr/>
    </dgm:pt>
    <dgm:pt modelId="{76358F56-CF66-D74F-980C-4EFF885DC661}" type="pres">
      <dgm:prSet presAssocID="{F9A62693-198C-0C49-B5DB-547A672D8C3C}" presName="horzThree" presStyleCnt="0"/>
      <dgm:spPr/>
    </dgm:pt>
  </dgm:ptLst>
  <dgm:cxnLst>
    <dgm:cxn modelId="{97CD0E08-108A-B543-8CF6-8CAEEC2A046D}" type="presOf" srcId="{8F2CA766-803C-E143-B879-C5AEB0ABB62F}" destId="{F6F919C5-E9CA-EC40-9ACA-E9EB5064DAD4}" srcOrd="0" destOrd="0" presId="urn:microsoft.com/office/officeart/2005/8/layout/hierarchy4"/>
    <dgm:cxn modelId="{158D9610-320B-394F-895E-0984117A163D}" srcId="{26324332-BBB5-DD49-B122-2760764785E4}" destId="{B6B56A6E-17C0-834E-A303-5328DC32A785}" srcOrd="0" destOrd="0" parTransId="{8E2ED0AE-1C9D-EF44-970C-C4918D813FA5}" sibTransId="{63060887-1EB8-F344-B0D2-C541F6F41876}"/>
    <dgm:cxn modelId="{F2604611-6F4C-8944-8216-5AE50A61085C}" srcId="{B2EFAD73-8416-584B-A710-477451AED670}" destId="{E41B0258-A6DD-6949-9B80-4CC127124314}" srcOrd="0" destOrd="0" parTransId="{C644247C-C932-4B4B-82AE-862A05261796}" sibTransId="{9B39D482-D3D4-414C-82FE-2AE2F902A653}"/>
    <dgm:cxn modelId="{105D8612-1FAB-324B-B79E-3B1A20002A7E}" srcId="{B6B56A6E-17C0-834E-A303-5328DC32A785}" destId="{86748383-0D71-394E-BBEA-DC505C7596BF}" srcOrd="1" destOrd="0" parTransId="{2C155888-A7EC-2644-BDED-7446B2409EF2}" sibTransId="{4B2A9BAF-36BF-124A-B05F-15F3CB8CD598}"/>
    <dgm:cxn modelId="{C2F1DF23-29D9-6F49-A899-799666152D88}" srcId="{B2EFAD73-8416-584B-A710-477451AED670}" destId="{F9A62693-198C-0C49-B5DB-547A672D8C3C}" srcOrd="2" destOrd="0" parTransId="{E5E67E31-DD21-F143-8074-36CD671AF9AE}" sibTransId="{2BDD0FF1-F4C5-6B40-9D32-FCD7B1AB9A8B}"/>
    <dgm:cxn modelId="{C6B25146-8B22-1748-A2AB-AD806C16021D}" type="presOf" srcId="{F9A62693-198C-0C49-B5DB-547A672D8C3C}" destId="{7D1B38C1-0789-A545-8D59-6288341E78D4}" srcOrd="0" destOrd="0" presId="urn:microsoft.com/office/officeart/2005/8/layout/hierarchy4"/>
    <dgm:cxn modelId="{CC2E8E47-5FCE-4346-B918-30D24B08CB1E}" srcId="{B6B56A6E-17C0-834E-A303-5328DC32A785}" destId="{8F2CA766-803C-E143-B879-C5AEB0ABB62F}" srcOrd="0" destOrd="0" parTransId="{3F5A5BA6-719C-F947-9587-1CD8E46D4A5E}" sibTransId="{E1E4BE1B-62FA-3543-826F-2BF5CAD62410}"/>
    <dgm:cxn modelId="{C1C8006C-F6F4-F44B-BF76-8D69735A0D55}" type="presOf" srcId="{86748383-0D71-394E-BBEA-DC505C7596BF}" destId="{B8962C98-7F5F-4F49-B67F-A91345B079FE}" srcOrd="0" destOrd="0" presId="urn:microsoft.com/office/officeart/2005/8/layout/hierarchy4"/>
    <dgm:cxn modelId="{2601FE55-DCCE-A64D-B0E6-16A40C0EC0E7}" srcId="{97622F19-6F76-3644-9386-A7ECFBBBAAFC}" destId="{26324332-BBB5-DD49-B122-2760764785E4}" srcOrd="0" destOrd="0" parTransId="{7AACAE23-A914-5C41-8E1B-911BB2F244FA}" sibTransId="{934072F1-263B-C041-B77F-550D59AFB9D7}"/>
    <dgm:cxn modelId="{46B88D56-0E05-A64A-923C-B66D32BBC6A8}" type="presOf" srcId="{F322413A-05B5-144F-80C7-2078D7CCCADD}" destId="{D8C1A85A-216E-9A49-90D7-1A1BD982EAB7}" srcOrd="0" destOrd="0" presId="urn:microsoft.com/office/officeart/2005/8/layout/hierarchy4"/>
    <dgm:cxn modelId="{7D0CC082-6305-244A-9C1A-665323E992D3}" type="presOf" srcId="{97622F19-6F76-3644-9386-A7ECFBBBAAFC}" destId="{23EF87C4-4C5A-5E48-9172-8D7DCA61D8BD}" srcOrd="0" destOrd="0" presId="urn:microsoft.com/office/officeart/2005/8/layout/hierarchy4"/>
    <dgm:cxn modelId="{4D114F83-9B21-D74A-AFEA-376F0981C212}" srcId="{B2EFAD73-8416-584B-A710-477451AED670}" destId="{F322413A-05B5-144F-80C7-2078D7CCCADD}" srcOrd="1" destOrd="0" parTransId="{B350D2D3-B62E-D042-A25D-2A13293B0D15}" sibTransId="{13C7D929-2A0B-644B-ADE0-8871C7041182}"/>
    <dgm:cxn modelId="{BFD37897-60A9-3A44-AB71-3C5C8FB87ED0}" type="presOf" srcId="{E41B0258-A6DD-6949-9B80-4CC127124314}" destId="{D3E73B3F-0137-E948-B330-C26CBFA3E733}" srcOrd="0" destOrd="0" presId="urn:microsoft.com/office/officeart/2005/8/layout/hierarchy4"/>
    <dgm:cxn modelId="{F70F9E9A-99F7-1743-92B2-74BCD33D49C1}" srcId="{26324332-BBB5-DD49-B122-2760764785E4}" destId="{B2EFAD73-8416-584B-A710-477451AED670}" srcOrd="1" destOrd="0" parTransId="{21B0EE42-12EC-7045-879C-263BC49FA28A}" sibTransId="{1061B588-D388-2D44-86BA-F895D48B7CAA}"/>
    <dgm:cxn modelId="{9C569BA1-D958-9A49-98D1-A11F9B2F4840}" type="presOf" srcId="{26324332-BBB5-DD49-B122-2760764785E4}" destId="{6C2B82FA-0F6E-4146-BC78-16F269505F41}" srcOrd="0" destOrd="0" presId="urn:microsoft.com/office/officeart/2005/8/layout/hierarchy4"/>
    <dgm:cxn modelId="{67DE51EA-F541-974B-AD4D-804567A806B6}" type="presOf" srcId="{B2EFAD73-8416-584B-A710-477451AED670}" destId="{90750B49-B181-D74B-BAE1-8DD2ECD42411}" srcOrd="0" destOrd="0" presId="urn:microsoft.com/office/officeart/2005/8/layout/hierarchy4"/>
    <dgm:cxn modelId="{C5198FFB-AFA4-8E4A-84BE-EA624D8EA949}" type="presOf" srcId="{B6B56A6E-17C0-834E-A303-5328DC32A785}" destId="{72381B62-6FFB-DD43-8F17-1603729E8E91}" srcOrd="0" destOrd="0" presId="urn:microsoft.com/office/officeart/2005/8/layout/hierarchy4"/>
    <dgm:cxn modelId="{3C55C744-FBE7-5842-9647-F5CBB32DFF7B}" type="presParOf" srcId="{23EF87C4-4C5A-5E48-9172-8D7DCA61D8BD}" destId="{A2C5C077-2E57-3E4E-8D63-61A929B2339D}" srcOrd="0" destOrd="0" presId="urn:microsoft.com/office/officeart/2005/8/layout/hierarchy4"/>
    <dgm:cxn modelId="{DB9704E2-33A6-B843-8A4D-205BA0BB40C9}" type="presParOf" srcId="{A2C5C077-2E57-3E4E-8D63-61A929B2339D}" destId="{6C2B82FA-0F6E-4146-BC78-16F269505F41}" srcOrd="0" destOrd="0" presId="urn:microsoft.com/office/officeart/2005/8/layout/hierarchy4"/>
    <dgm:cxn modelId="{53F7D943-C789-E144-88CD-EC0E08CCBF9F}" type="presParOf" srcId="{A2C5C077-2E57-3E4E-8D63-61A929B2339D}" destId="{339E6AE1-E3AB-1943-A278-0FEE7D225F16}" srcOrd="1" destOrd="0" presId="urn:microsoft.com/office/officeart/2005/8/layout/hierarchy4"/>
    <dgm:cxn modelId="{F979666E-EA89-F44D-BEBA-2F64FF36E700}" type="presParOf" srcId="{A2C5C077-2E57-3E4E-8D63-61A929B2339D}" destId="{B3B44D9D-1662-974B-BD1A-DAC1CA460A5C}" srcOrd="2" destOrd="0" presId="urn:microsoft.com/office/officeart/2005/8/layout/hierarchy4"/>
    <dgm:cxn modelId="{46F766C7-99A2-E041-8BF2-9AFA702696B7}" type="presParOf" srcId="{B3B44D9D-1662-974B-BD1A-DAC1CA460A5C}" destId="{7E759678-9813-0B42-A4FE-2A64AB5F8A33}" srcOrd="0" destOrd="0" presId="urn:microsoft.com/office/officeart/2005/8/layout/hierarchy4"/>
    <dgm:cxn modelId="{19E71E5E-6DE2-4944-AEDE-4402C36D21F8}" type="presParOf" srcId="{7E759678-9813-0B42-A4FE-2A64AB5F8A33}" destId="{72381B62-6FFB-DD43-8F17-1603729E8E91}" srcOrd="0" destOrd="0" presId="urn:microsoft.com/office/officeart/2005/8/layout/hierarchy4"/>
    <dgm:cxn modelId="{2FC39429-B095-A545-813D-D01C9A8535BB}" type="presParOf" srcId="{7E759678-9813-0B42-A4FE-2A64AB5F8A33}" destId="{A85463BE-046E-334B-86A0-91E810F386BD}" srcOrd="1" destOrd="0" presId="urn:microsoft.com/office/officeart/2005/8/layout/hierarchy4"/>
    <dgm:cxn modelId="{577B5F09-9E10-3C4C-A66E-4A748541E391}" type="presParOf" srcId="{7E759678-9813-0B42-A4FE-2A64AB5F8A33}" destId="{5CF73953-A25A-7642-9B06-EBF585C3F611}" srcOrd="2" destOrd="0" presId="urn:microsoft.com/office/officeart/2005/8/layout/hierarchy4"/>
    <dgm:cxn modelId="{5779AAB5-47CD-B34E-A00C-46351686E770}" type="presParOf" srcId="{5CF73953-A25A-7642-9B06-EBF585C3F611}" destId="{5F34C91B-2A73-1142-9F87-243063749299}" srcOrd="0" destOrd="0" presId="urn:microsoft.com/office/officeart/2005/8/layout/hierarchy4"/>
    <dgm:cxn modelId="{2E27A327-0641-ED45-B0F7-2B79B06286A2}" type="presParOf" srcId="{5F34C91B-2A73-1142-9F87-243063749299}" destId="{F6F919C5-E9CA-EC40-9ACA-E9EB5064DAD4}" srcOrd="0" destOrd="0" presId="urn:microsoft.com/office/officeart/2005/8/layout/hierarchy4"/>
    <dgm:cxn modelId="{8572B086-42EC-4C46-806A-8CD25BEAD3B2}" type="presParOf" srcId="{5F34C91B-2A73-1142-9F87-243063749299}" destId="{569B42AB-A170-5246-8750-DA3B0ED8D9D5}" srcOrd="1" destOrd="0" presId="urn:microsoft.com/office/officeart/2005/8/layout/hierarchy4"/>
    <dgm:cxn modelId="{BFD92177-9AD6-2D4B-8E64-9DB32A204287}" type="presParOf" srcId="{5CF73953-A25A-7642-9B06-EBF585C3F611}" destId="{6C90F2D6-0834-4345-B5CD-E7058DE1FB49}" srcOrd="1" destOrd="0" presId="urn:microsoft.com/office/officeart/2005/8/layout/hierarchy4"/>
    <dgm:cxn modelId="{C02FCC3A-8BCE-D042-B37C-9E5164C7310A}" type="presParOf" srcId="{5CF73953-A25A-7642-9B06-EBF585C3F611}" destId="{10A8A77C-11A0-FE43-AE14-65541F2DCAAF}" srcOrd="2" destOrd="0" presId="urn:microsoft.com/office/officeart/2005/8/layout/hierarchy4"/>
    <dgm:cxn modelId="{C379FD6C-0F55-DA4E-8E70-2BF9B1319E2E}" type="presParOf" srcId="{10A8A77C-11A0-FE43-AE14-65541F2DCAAF}" destId="{B8962C98-7F5F-4F49-B67F-A91345B079FE}" srcOrd="0" destOrd="0" presId="urn:microsoft.com/office/officeart/2005/8/layout/hierarchy4"/>
    <dgm:cxn modelId="{12C0337C-70E5-7346-A792-88A3DEFFAF03}" type="presParOf" srcId="{10A8A77C-11A0-FE43-AE14-65541F2DCAAF}" destId="{65F9E556-8A09-7645-8CD4-DECC1EDE99CF}" srcOrd="1" destOrd="0" presId="urn:microsoft.com/office/officeart/2005/8/layout/hierarchy4"/>
    <dgm:cxn modelId="{54FF36A9-DABB-964C-B572-B6063E4D5130}" type="presParOf" srcId="{B3B44D9D-1662-974B-BD1A-DAC1CA460A5C}" destId="{CE92028F-ECF2-D84D-B731-5FF9F38B34EC}" srcOrd="1" destOrd="0" presId="urn:microsoft.com/office/officeart/2005/8/layout/hierarchy4"/>
    <dgm:cxn modelId="{5A982885-EBF9-094D-B6F7-430C83539103}" type="presParOf" srcId="{B3B44D9D-1662-974B-BD1A-DAC1CA460A5C}" destId="{D7D49AA2-96D1-2E47-B66A-F50097960E7C}" srcOrd="2" destOrd="0" presId="urn:microsoft.com/office/officeart/2005/8/layout/hierarchy4"/>
    <dgm:cxn modelId="{FE064941-BB23-AC47-8300-2D07B84CF4C9}" type="presParOf" srcId="{D7D49AA2-96D1-2E47-B66A-F50097960E7C}" destId="{90750B49-B181-D74B-BAE1-8DD2ECD42411}" srcOrd="0" destOrd="0" presId="urn:microsoft.com/office/officeart/2005/8/layout/hierarchy4"/>
    <dgm:cxn modelId="{FD7B966F-CA10-E44C-B526-A4751BD2C80B}" type="presParOf" srcId="{D7D49AA2-96D1-2E47-B66A-F50097960E7C}" destId="{7E58CEA1-9923-F546-B9ED-39903AE93F7E}" srcOrd="1" destOrd="0" presId="urn:microsoft.com/office/officeart/2005/8/layout/hierarchy4"/>
    <dgm:cxn modelId="{CB9DDB91-49B9-8D42-8813-9746FB7D9A94}" type="presParOf" srcId="{D7D49AA2-96D1-2E47-B66A-F50097960E7C}" destId="{D7A4D0F8-9AD8-7343-A59D-C1BAEBA6BAD5}" srcOrd="2" destOrd="0" presId="urn:microsoft.com/office/officeart/2005/8/layout/hierarchy4"/>
    <dgm:cxn modelId="{7A2E4462-68B2-234E-82FB-46841E2B22D8}" type="presParOf" srcId="{D7A4D0F8-9AD8-7343-A59D-C1BAEBA6BAD5}" destId="{E2828503-4EE6-854F-AC49-0EC9477ECE08}" srcOrd="0" destOrd="0" presId="urn:microsoft.com/office/officeart/2005/8/layout/hierarchy4"/>
    <dgm:cxn modelId="{4F106E34-DF9D-4A45-8038-0028F7B465DC}" type="presParOf" srcId="{E2828503-4EE6-854F-AC49-0EC9477ECE08}" destId="{D3E73B3F-0137-E948-B330-C26CBFA3E733}" srcOrd="0" destOrd="0" presId="urn:microsoft.com/office/officeart/2005/8/layout/hierarchy4"/>
    <dgm:cxn modelId="{8F193262-660B-9948-9A57-4DC08F9CF037}" type="presParOf" srcId="{E2828503-4EE6-854F-AC49-0EC9477ECE08}" destId="{15BFA316-8E40-5141-A170-984A0A3E7B21}" srcOrd="1" destOrd="0" presId="urn:microsoft.com/office/officeart/2005/8/layout/hierarchy4"/>
    <dgm:cxn modelId="{85A43785-72A8-D34E-BF93-0C624E8D120F}" type="presParOf" srcId="{D7A4D0F8-9AD8-7343-A59D-C1BAEBA6BAD5}" destId="{DF503EC4-7238-4242-8358-B6AB532C0003}" srcOrd="1" destOrd="0" presId="urn:microsoft.com/office/officeart/2005/8/layout/hierarchy4"/>
    <dgm:cxn modelId="{2D1FE64E-5BE5-EE4E-BD19-2C7829007FAC}" type="presParOf" srcId="{D7A4D0F8-9AD8-7343-A59D-C1BAEBA6BAD5}" destId="{6BE7D095-CCD3-7543-ACEE-5E71C834AA82}" srcOrd="2" destOrd="0" presId="urn:microsoft.com/office/officeart/2005/8/layout/hierarchy4"/>
    <dgm:cxn modelId="{FB8FBF3F-EEB9-4D4C-A17F-8684B65343A8}" type="presParOf" srcId="{6BE7D095-CCD3-7543-ACEE-5E71C834AA82}" destId="{D8C1A85A-216E-9A49-90D7-1A1BD982EAB7}" srcOrd="0" destOrd="0" presId="urn:microsoft.com/office/officeart/2005/8/layout/hierarchy4"/>
    <dgm:cxn modelId="{90D5A981-D4C0-F242-8934-DD38E18AEB95}" type="presParOf" srcId="{6BE7D095-CCD3-7543-ACEE-5E71C834AA82}" destId="{34A78433-3F39-E94C-B734-3824A8A5E0C6}" srcOrd="1" destOrd="0" presId="urn:microsoft.com/office/officeart/2005/8/layout/hierarchy4"/>
    <dgm:cxn modelId="{FE6B65BE-67A9-604A-9212-17D9E191A1DE}" type="presParOf" srcId="{D7A4D0F8-9AD8-7343-A59D-C1BAEBA6BAD5}" destId="{ABE2313E-365B-024B-BAD1-3DF1DE7237D8}" srcOrd="3" destOrd="0" presId="urn:microsoft.com/office/officeart/2005/8/layout/hierarchy4"/>
    <dgm:cxn modelId="{C41B0045-9169-E948-8077-1E5F5391F2E3}" type="presParOf" srcId="{D7A4D0F8-9AD8-7343-A59D-C1BAEBA6BAD5}" destId="{E9BB5D36-5517-6145-8432-350065D316FF}" srcOrd="4" destOrd="0" presId="urn:microsoft.com/office/officeart/2005/8/layout/hierarchy4"/>
    <dgm:cxn modelId="{82B8F307-629B-784F-A4FA-0C90286F8FD6}" type="presParOf" srcId="{E9BB5D36-5517-6145-8432-350065D316FF}" destId="{7D1B38C1-0789-A545-8D59-6288341E78D4}" srcOrd="0" destOrd="0" presId="urn:microsoft.com/office/officeart/2005/8/layout/hierarchy4"/>
    <dgm:cxn modelId="{8BDD5C54-2A9F-7F46-A2D7-142E1E026B2A}" type="presParOf" srcId="{E9BB5D36-5517-6145-8432-350065D316FF}" destId="{76358F56-CF66-D74F-980C-4EFF885DC6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310EEF-10EC-42DB-B88B-5D7D6FF47E80}" type="doc">
      <dgm:prSet loTypeId="urn:microsoft.com/office/officeart/2005/8/layout/process1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8EBDA0E-A5AF-40E0-84A1-88F11C5A23EA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Louisiana Travel</a:t>
          </a:r>
        </a:p>
      </dgm:t>
    </dgm:pt>
    <dgm:pt modelId="{35918B3C-AD09-4781-96FE-41D6B62E1CDB}" type="parTrans" cxnId="{AA339D6F-4DD4-4273-B29A-F4E8CBE69F1E}">
      <dgm:prSet/>
      <dgm:spPr/>
      <dgm:t>
        <a:bodyPr/>
        <a:lstStyle/>
        <a:p>
          <a:endParaRPr lang="en-US"/>
        </a:p>
      </dgm:t>
    </dgm:pt>
    <dgm:pt modelId="{5030796F-A5CC-4356-BD65-48FAE837532A}" type="sibTrans" cxnId="{AA339D6F-4DD4-4273-B29A-F4E8CBE69F1E}">
      <dgm:prSet/>
      <dgm:spPr/>
      <dgm:t>
        <a:bodyPr/>
        <a:lstStyle/>
        <a:p>
          <a:endParaRPr lang="en-US" dirty="0"/>
        </a:p>
      </dgm:t>
    </dgm:pt>
    <dgm:pt modelId="{E80E3BB2-6976-45D5-BAAE-DDBAD24E4E9F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Hotel Tax Exemption Form &amp; GSA Rate</a:t>
          </a:r>
        </a:p>
      </dgm:t>
    </dgm:pt>
    <dgm:pt modelId="{15864F4B-3158-41AD-ACA7-CAD0655E07BF}" type="parTrans" cxnId="{8CD1E547-77D6-4BD0-845C-19CD42E6F125}">
      <dgm:prSet/>
      <dgm:spPr/>
      <dgm:t>
        <a:bodyPr/>
        <a:lstStyle/>
        <a:p>
          <a:endParaRPr lang="en-US"/>
        </a:p>
      </dgm:t>
    </dgm:pt>
    <dgm:pt modelId="{AFA3637B-A758-434E-A71B-2D49666AA670}" type="sibTrans" cxnId="{8CD1E547-77D6-4BD0-845C-19CD42E6F125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AD169E7D-A61A-4C25-BFBE-29A01EFEC097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Conference Hotel</a:t>
          </a:r>
        </a:p>
      </dgm:t>
    </dgm:pt>
    <dgm:pt modelId="{CADFCD90-5198-4B11-8D78-019703619208}" type="parTrans" cxnId="{103099E5-6B77-4BE1-8B65-8D3918BB961B}">
      <dgm:prSet/>
      <dgm:spPr/>
      <dgm:t>
        <a:bodyPr/>
        <a:lstStyle/>
        <a:p>
          <a:endParaRPr lang="en-US"/>
        </a:p>
      </dgm:t>
    </dgm:pt>
    <dgm:pt modelId="{4DF63D57-93EE-444A-88F7-F45B370A1D2B}" type="sibTrans" cxnId="{103099E5-6B77-4BE1-8B65-8D3918BB961B}">
      <dgm:prSet/>
      <dgm:spPr/>
      <dgm:t>
        <a:bodyPr/>
        <a:lstStyle/>
        <a:p>
          <a:endParaRPr lang="en-US" dirty="0"/>
        </a:p>
      </dgm:t>
    </dgm:pt>
    <dgm:pt modelId="{3FB1AFA9-2564-4C23-AA11-AF6F7BB85E4A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Hotel Overage Request Form</a:t>
          </a:r>
        </a:p>
      </dgm:t>
    </dgm:pt>
    <dgm:pt modelId="{983F05BE-4F49-495C-9EF0-7934FE5DDA30}" type="parTrans" cxnId="{E99FBFF7-786E-47EE-A384-84ACD284C585}">
      <dgm:prSet/>
      <dgm:spPr/>
      <dgm:t>
        <a:bodyPr/>
        <a:lstStyle/>
        <a:p>
          <a:endParaRPr lang="en-US"/>
        </a:p>
      </dgm:t>
    </dgm:pt>
    <dgm:pt modelId="{415AB4AB-AFFC-4F61-B835-E05E5A2F407F}" type="sibTrans" cxnId="{E99FBFF7-786E-47EE-A384-84ACD284C585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D862C4D9-3948-4BF8-8A9D-42F30769909B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Sharing a room? </a:t>
          </a:r>
        </a:p>
      </dgm:t>
    </dgm:pt>
    <dgm:pt modelId="{818CB4C2-84E9-4535-A852-7AA0A19C1355}" type="parTrans" cxnId="{E93F74E3-A54B-4B3E-B646-F81F8D3D2FA0}">
      <dgm:prSet/>
      <dgm:spPr/>
      <dgm:t>
        <a:bodyPr/>
        <a:lstStyle/>
        <a:p>
          <a:endParaRPr lang="en-US"/>
        </a:p>
      </dgm:t>
    </dgm:pt>
    <dgm:pt modelId="{53B10077-AE13-4063-98AC-97989D1E6CAE}" type="sibTrans" cxnId="{E93F74E3-A54B-4B3E-B646-F81F8D3D2FA0}">
      <dgm:prSet/>
      <dgm:spPr/>
      <dgm:t>
        <a:bodyPr/>
        <a:lstStyle/>
        <a:p>
          <a:endParaRPr lang="en-US" dirty="0"/>
        </a:p>
      </dgm:t>
    </dgm:pt>
    <dgm:pt modelId="{CAE04CF1-AE76-4545-A3A4-690B59ADA42F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Allowable Rate (x) People in Room</a:t>
          </a:r>
        </a:p>
      </dgm:t>
    </dgm:pt>
    <dgm:pt modelId="{32374406-8411-4E6B-8F5D-CC8288784419}" type="parTrans" cxnId="{98E3DEC2-4987-49CE-8D18-129112F4BA73}">
      <dgm:prSet/>
      <dgm:spPr/>
      <dgm:t>
        <a:bodyPr/>
        <a:lstStyle/>
        <a:p>
          <a:endParaRPr lang="en-US"/>
        </a:p>
      </dgm:t>
    </dgm:pt>
    <dgm:pt modelId="{10071FE1-980A-4EA2-B033-BE77570D8CA5}" type="sibTrans" cxnId="{98E3DEC2-4987-49CE-8D18-129112F4BA73}">
      <dgm:prSet/>
      <dgm:spPr/>
      <dgm:t>
        <a:bodyPr/>
        <a:lstStyle/>
        <a:p>
          <a:endParaRPr lang="en-US"/>
        </a:p>
      </dgm:t>
    </dgm:pt>
    <dgm:pt modelId="{7FFB0823-ACD5-425C-A773-84490CA04638}" type="pres">
      <dgm:prSet presAssocID="{15310EEF-10EC-42DB-B88B-5D7D6FF47E80}" presName="Name0" presStyleCnt="0">
        <dgm:presLayoutVars>
          <dgm:dir/>
          <dgm:resizeHandles val="exact"/>
        </dgm:presLayoutVars>
      </dgm:prSet>
      <dgm:spPr/>
    </dgm:pt>
    <dgm:pt modelId="{80D79DC3-CC3E-4EED-81D5-6A6BC5FA80D7}" type="pres">
      <dgm:prSet presAssocID="{B8EBDA0E-A5AF-40E0-84A1-88F11C5A23EA}" presName="node" presStyleLbl="node1" presStyleIdx="0" presStyleCnt="6" custScaleX="1021406" custScaleY="37376" custLinFactX="78175" custLinFactNeighborX="100000" custLinFactNeighborY="-95969">
        <dgm:presLayoutVars>
          <dgm:bulletEnabled val="1"/>
        </dgm:presLayoutVars>
      </dgm:prSet>
      <dgm:spPr/>
    </dgm:pt>
    <dgm:pt modelId="{80925C16-833D-4EBC-9433-FDBDBE83F3D3}" type="pres">
      <dgm:prSet presAssocID="{5030796F-A5CC-4356-BD65-48FAE837532A}" presName="sibTrans" presStyleLbl="sibTrans2D1" presStyleIdx="0" presStyleCnt="5" custScaleX="97620" custScaleY="468852"/>
      <dgm:spPr/>
    </dgm:pt>
    <dgm:pt modelId="{FBBAFB53-B87A-4CE8-B154-8489BDF122B5}" type="pres">
      <dgm:prSet presAssocID="{5030796F-A5CC-4356-BD65-48FAE837532A}" presName="connectorText" presStyleLbl="sibTrans2D1" presStyleIdx="0" presStyleCnt="5"/>
      <dgm:spPr/>
    </dgm:pt>
    <dgm:pt modelId="{C7B1886C-3E7B-4220-8F98-3CC1C24751FA}" type="pres">
      <dgm:prSet presAssocID="{E80E3BB2-6976-45D5-BAAE-DDBAD24E4E9F}" presName="node" presStyleLbl="node1" presStyleIdx="1" presStyleCnt="6" custScaleX="1357127" custScaleY="48997" custLinFactX="500000" custLinFactNeighborX="563052" custLinFactNeighborY="-96455">
        <dgm:presLayoutVars>
          <dgm:bulletEnabled val="1"/>
        </dgm:presLayoutVars>
      </dgm:prSet>
      <dgm:spPr/>
    </dgm:pt>
    <dgm:pt modelId="{11228B50-6C27-42D8-9567-4E1656F8C05F}" type="pres">
      <dgm:prSet presAssocID="{AFA3637B-A758-434E-A71B-2D49666AA670}" presName="sibTrans" presStyleLbl="sibTrans2D1" presStyleIdx="1" presStyleCnt="5"/>
      <dgm:spPr/>
    </dgm:pt>
    <dgm:pt modelId="{0D26B087-3FB7-4DAD-976A-EB0C0A4E5CD8}" type="pres">
      <dgm:prSet presAssocID="{AFA3637B-A758-434E-A71B-2D49666AA670}" presName="connectorText" presStyleLbl="sibTrans2D1" presStyleIdx="1" presStyleCnt="5"/>
      <dgm:spPr/>
    </dgm:pt>
    <dgm:pt modelId="{8493C324-A831-416F-ACA3-44E30849FD06}" type="pres">
      <dgm:prSet presAssocID="{AD169E7D-A61A-4C25-BFBE-29A01EFEC097}" presName="node" presStyleLbl="node1" presStyleIdx="2" presStyleCnt="6" custScaleX="963258" custScaleY="35520" custLinFactX="-783739" custLinFactNeighborX="-800000" custLinFactNeighborY="-5074">
        <dgm:presLayoutVars>
          <dgm:bulletEnabled val="1"/>
        </dgm:presLayoutVars>
      </dgm:prSet>
      <dgm:spPr/>
    </dgm:pt>
    <dgm:pt modelId="{B0F6A28E-BF50-4C27-A553-C657004D92B0}" type="pres">
      <dgm:prSet presAssocID="{4DF63D57-93EE-444A-88F7-F45B370A1D2B}" presName="sibTrans" presStyleLbl="sibTrans2D1" presStyleIdx="2" presStyleCnt="5" custScaleX="123715" custScaleY="487552"/>
      <dgm:spPr/>
    </dgm:pt>
    <dgm:pt modelId="{03CA8B99-4443-42B2-96EC-C33198FDC6BC}" type="pres">
      <dgm:prSet presAssocID="{4DF63D57-93EE-444A-88F7-F45B370A1D2B}" presName="connectorText" presStyleLbl="sibTrans2D1" presStyleIdx="2" presStyleCnt="5"/>
      <dgm:spPr/>
    </dgm:pt>
    <dgm:pt modelId="{829B8CA0-5503-44A7-B806-F96CCF8DF513}" type="pres">
      <dgm:prSet presAssocID="{3FB1AFA9-2564-4C23-AA11-AF6F7BB85E4A}" presName="node" presStyleLbl="node1" presStyleIdx="3" presStyleCnt="6" custScaleX="1210395" custScaleY="39052" custLinFactX="-300000" custLinFactNeighborX="-394154" custLinFactNeighborY="-4697">
        <dgm:presLayoutVars>
          <dgm:bulletEnabled val="1"/>
        </dgm:presLayoutVars>
      </dgm:prSet>
      <dgm:spPr/>
    </dgm:pt>
    <dgm:pt modelId="{B789C9F5-D085-4DBF-963C-6D92727A785E}" type="pres">
      <dgm:prSet presAssocID="{415AB4AB-AFFC-4F61-B835-E05E5A2F407F}" presName="sibTrans" presStyleLbl="sibTrans2D1" presStyleIdx="3" presStyleCnt="5"/>
      <dgm:spPr/>
    </dgm:pt>
    <dgm:pt modelId="{65F0D972-7527-43E9-A694-B0BB6B5E1AC2}" type="pres">
      <dgm:prSet presAssocID="{415AB4AB-AFFC-4F61-B835-E05E5A2F407F}" presName="connectorText" presStyleLbl="sibTrans2D1" presStyleIdx="3" presStyleCnt="5"/>
      <dgm:spPr/>
    </dgm:pt>
    <dgm:pt modelId="{85898A2F-1AD8-41DA-96D7-F8D29E92E682}" type="pres">
      <dgm:prSet presAssocID="{D862C4D9-3948-4BF8-8A9D-42F30769909B}" presName="node" presStyleLbl="node1" presStyleIdx="4" presStyleCnt="6" custScaleX="781189" custScaleY="39928" custLinFactX="-1100000" custLinFactNeighborX="-1173274" custLinFactNeighborY="74960">
        <dgm:presLayoutVars>
          <dgm:bulletEnabled val="1"/>
        </dgm:presLayoutVars>
      </dgm:prSet>
      <dgm:spPr/>
    </dgm:pt>
    <dgm:pt modelId="{0FBBA694-8298-4BB7-86E4-0C3003557F9D}" type="pres">
      <dgm:prSet presAssocID="{53B10077-AE13-4063-98AC-97989D1E6CAE}" presName="sibTrans" presStyleLbl="sibTrans2D1" presStyleIdx="4" presStyleCnt="5" custScaleX="102719" custScaleY="491302" custLinFactY="41452" custLinFactNeighborX="6168" custLinFactNeighborY="100000"/>
      <dgm:spPr/>
    </dgm:pt>
    <dgm:pt modelId="{586FB962-C5CE-4503-B718-0D2DF658341F}" type="pres">
      <dgm:prSet presAssocID="{53B10077-AE13-4063-98AC-97989D1E6CAE}" presName="connectorText" presStyleLbl="sibTrans2D1" presStyleIdx="4" presStyleCnt="5"/>
      <dgm:spPr/>
    </dgm:pt>
    <dgm:pt modelId="{33BE58B1-4AF4-4028-A9C1-00954057BB9B}" type="pres">
      <dgm:prSet presAssocID="{CAE04CF1-AE76-4545-A3A4-690B59ADA42F}" presName="node" presStyleLbl="node1" presStyleIdx="5" presStyleCnt="6" custScaleX="863659" custScaleY="68893" custLinFactX="-546582" custLinFactNeighborX="-600000" custLinFactNeighborY="74866">
        <dgm:presLayoutVars>
          <dgm:bulletEnabled val="1"/>
        </dgm:presLayoutVars>
      </dgm:prSet>
      <dgm:spPr/>
    </dgm:pt>
  </dgm:ptLst>
  <dgm:cxnLst>
    <dgm:cxn modelId="{BC69BD10-E961-4442-B9F3-2AB20801B43D}" type="presOf" srcId="{53B10077-AE13-4063-98AC-97989D1E6CAE}" destId="{0FBBA694-8298-4BB7-86E4-0C3003557F9D}" srcOrd="0" destOrd="0" presId="urn:microsoft.com/office/officeart/2005/8/layout/process1"/>
    <dgm:cxn modelId="{95305D13-EC8A-4E64-A3D5-F095CDA7E866}" type="presOf" srcId="{5030796F-A5CC-4356-BD65-48FAE837532A}" destId="{80925C16-833D-4EBC-9433-FDBDBE83F3D3}" srcOrd="0" destOrd="0" presId="urn:microsoft.com/office/officeart/2005/8/layout/process1"/>
    <dgm:cxn modelId="{9ED63C25-92D3-442A-BE29-5BDDA5EAF53F}" type="presOf" srcId="{415AB4AB-AFFC-4F61-B835-E05E5A2F407F}" destId="{65F0D972-7527-43E9-A694-B0BB6B5E1AC2}" srcOrd="1" destOrd="0" presId="urn:microsoft.com/office/officeart/2005/8/layout/process1"/>
    <dgm:cxn modelId="{D2C55E2D-FA2B-49F4-9F00-CD7DEDAB1B88}" type="presOf" srcId="{AD169E7D-A61A-4C25-BFBE-29A01EFEC097}" destId="{8493C324-A831-416F-ACA3-44E30849FD06}" srcOrd="0" destOrd="0" presId="urn:microsoft.com/office/officeart/2005/8/layout/process1"/>
    <dgm:cxn modelId="{00DA2A5B-5827-49E1-8679-83FB607217F3}" type="presOf" srcId="{415AB4AB-AFFC-4F61-B835-E05E5A2F407F}" destId="{B789C9F5-D085-4DBF-963C-6D92727A785E}" srcOrd="0" destOrd="0" presId="urn:microsoft.com/office/officeart/2005/8/layout/process1"/>
    <dgm:cxn modelId="{761E5F66-70A4-43DF-B469-821DB05FE91E}" type="presOf" srcId="{15310EEF-10EC-42DB-B88B-5D7D6FF47E80}" destId="{7FFB0823-ACD5-425C-A773-84490CA04638}" srcOrd="0" destOrd="0" presId="urn:microsoft.com/office/officeart/2005/8/layout/process1"/>
    <dgm:cxn modelId="{8CD1E547-77D6-4BD0-845C-19CD42E6F125}" srcId="{15310EEF-10EC-42DB-B88B-5D7D6FF47E80}" destId="{E80E3BB2-6976-45D5-BAAE-DDBAD24E4E9F}" srcOrd="1" destOrd="0" parTransId="{15864F4B-3158-41AD-ACA7-CAD0655E07BF}" sibTransId="{AFA3637B-A758-434E-A71B-2D49666AA670}"/>
    <dgm:cxn modelId="{AA339D6F-4DD4-4273-B29A-F4E8CBE69F1E}" srcId="{15310EEF-10EC-42DB-B88B-5D7D6FF47E80}" destId="{B8EBDA0E-A5AF-40E0-84A1-88F11C5A23EA}" srcOrd="0" destOrd="0" parTransId="{35918B3C-AD09-4781-96FE-41D6B62E1CDB}" sibTransId="{5030796F-A5CC-4356-BD65-48FAE837532A}"/>
    <dgm:cxn modelId="{E637A27A-1BC9-4DCC-8015-F8661374EFAB}" type="presOf" srcId="{4DF63D57-93EE-444A-88F7-F45B370A1D2B}" destId="{B0F6A28E-BF50-4C27-A553-C657004D92B0}" srcOrd="0" destOrd="0" presId="urn:microsoft.com/office/officeart/2005/8/layout/process1"/>
    <dgm:cxn modelId="{30CD5B81-A13E-4E20-9157-7306A8E9F33F}" type="presOf" srcId="{5030796F-A5CC-4356-BD65-48FAE837532A}" destId="{FBBAFB53-B87A-4CE8-B154-8489BDF122B5}" srcOrd="1" destOrd="0" presId="urn:microsoft.com/office/officeart/2005/8/layout/process1"/>
    <dgm:cxn modelId="{0111569E-5E7F-43A7-A008-4798BAD74AC4}" type="presOf" srcId="{AFA3637B-A758-434E-A71B-2D49666AA670}" destId="{0D26B087-3FB7-4DAD-976A-EB0C0A4E5CD8}" srcOrd="1" destOrd="0" presId="urn:microsoft.com/office/officeart/2005/8/layout/process1"/>
    <dgm:cxn modelId="{CA4BFCA0-57B9-4FAF-9794-8208C7C2858E}" type="presOf" srcId="{CAE04CF1-AE76-4545-A3A4-690B59ADA42F}" destId="{33BE58B1-4AF4-4028-A9C1-00954057BB9B}" srcOrd="0" destOrd="0" presId="urn:microsoft.com/office/officeart/2005/8/layout/process1"/>
    <dgm:cxn modelId="{14E9AAB2-DE3B-4ACF-900C-C440BAAEAFCD}" type="presOf" srcId="{D862C4D9-3948-4BF8-8A9D-42F30769909B}" destId="{85898A2F-1AD8-41DA-96D7-F8D29E92E682}" srcOrd="0" destOrd="0" presId="urn:microsoft.com/office/officeart/2005/8/layout/process1"/>
    <dgm:cxn modelId="{6DD713BF-8E36-4B32-8C00-DC397FC2FDCE}" type="presOf" srcId="{E80E3BB2-6976-45D5-BAAE-DDBAD24E4E9F}" destId="{C7B1886C-3E7B-4220-8F98-3CC1C24751FA}" srcOrd="0" destOrd="0" presId="urn:microsoft.com/office/officeart/2005/8/layout/process1"/>
    <dgm:cxn modelId="{98E3DEC2-4987-49CE-8D18-129112F4BA73}" srcId="{15310EEF-10EC-42DB-B88B-5D7D6FF47E80}" destId="{CAE04CF1-AE76-4545-A3A4-690B59ADA42F}" srcOrd="5" destOrd="0" parTransId="{32374406-8411-4E6B-8F5D-CC8288784419}" sibTransId="{10071FE1-980A-4EA2-B033-BE77570D8CA5}"/>
    <dgm:cxn modelId="{A23749DF-EF2E-4320-B6D4-34E6DEC2508F}" type="presOf" srcId="{AFA3637B-A758-434E-A71B-2D49666AA670}" destId="{11228B50-6C27-42D8-9567-4E1656F8C05F}" srcOrd="0" destOrd="0" presId="urn:microsoft.com/office/officeart/2005/8/layout/process1"/>
    <dgm:cxn modelId="{E93F74E3-A54B-4B3E-B646-F81F8D3D2FA0}" srcId="{15310EEF-10EC-42DB-B88B-5D7D6FF47E80}" destId="{D862C4D9-3948-4BF8-8A9D-42F30769909B}" srcOrd="4" destOrd="0" parTransId="{818CB4C2-84E9-4535-A852-7AA0A19C1355}" sibTransId="{53B10077-AE13-4063-98AC-97989D1E6CAE}"/>
    <dgm:cxn modelId="{103099E5-6B77-4BE1-8B65-8D3918BB961B}" srcId="{15310EEF-10EC-42DB-B88B-5D7D6FF47E80}" destId="{AD169E7D-A61A-4C25-BFBE-29A01EFEC097}" srcOrd="2" destOrd="0" parTransId="{CADFCD90-5198-4B11-8D78-019703619208}" sibTransId="{4DF63D57-93EE-444A-88F7-F45B370A1D2B}"/>
    <dgm:cxn modelId="{86ED09E9-4000-458B-B1F0-3BBDB4235521}" type="presOf" srcId="{B8EBDA0E-A5AF-40E0-84A1-88F11C5A23EA}" destId="{80D79DC3-CC3E-4EED-81D5-6A6BC5FA80D7}" srcOrd="0" destOrd="0" presId="urn:microsoft.com/office/officeart/2005/8/layout/process1"/>
    <dgm:cxn modelId="{84CE13F2-471F-4B1D-97B7-ECA9E8C4A1C9}" type="presOf" srcId="{53B10077-AE13-4063-98AC-97989D1E6CAE}" destId="{586FB962-C5CE-4503-B718-0D2DF658341F}" srcOrd="1" destOrd="0" presId="urn:microsoft.com/office/officeart/2005/8/layout/process1"/>
    <dgm:cxn modelId="{E99FBFF7-786E-47EE-A384-84ACD284C585}" srcId="{15310EEF-10EC-42DB-B88B-5D7D6FF47E80}" destId="{3FB1AFA9-2564-4C23-AA11-AF6F7BB85E4A}" srcOrd="3" destOrd="0" parTransId="{983F05BE-4F49-495C-9EF0-7934FE5DDA30}" sibTransId="{415AB4AB-AFFC-4F61-B835-E05E5A2F407F}"/>
    <dgm:cxn modelId="{946A9BF8-A1E1-4A7D-8DF7-26ABB313CD23}" type="presOf" srcId="{4DF63D57-93EE-444A-88F7-F45B370A1D2B}" destId="{03CA8B99-4443-42B2-96EC-C33198FDC6BC}" srcOrd="1" destOrd="0" presId="urn:microsoft.com/office/officeart/2005/8/layout/process1"/>
    <dgm:cxn modelId="{109427FD-5E02-44A6-B2B4-1490858D4ADF}" type="presOf" srcId="{3FB1AFA9-2564-4C23-AA11-AF6F7BB85E4A}" destId="{829B8CA0-5503-44A7-B806-F96CCF8DF513}" srcOrd="0" destOrd="0" presId="urn:microsoft.com/office/officeart/2005/8/layout/process1"/>
    <dgm:cxn modelId="{B163CFA0-9010-4826-863B-6221D7C64C37}" type="presParOf" srcId="{7FFB0823-ACD5-425C-A773-84490CA04638}" destId="{80D79DC3-CC3E-4EED-81D5-6A6BC5FA80D7}" srcOrd="0" destOrd="0" presId="urn:microsoft.com/office/officeart/2005/8/layout/process1"/>
    <dgm:cxn modelId="{5A2DB013-EACF-46E8-B5EF-7B07ABE83A37}" type="presParOf" srcId="{7FFB0823-ACD5-425C-A773-84490CA04638}" destId="{80925C16-833D-4EBC-9433-FDBDBE83F3D3}" srcOrd="1" destOrd="0" presId="urn:microsoft.com/office/officeart/2005/8/layout/process1"/>
    <dgm:cxn modelId="{D46DC0F0-19F5-4E62-92B5-900F978AEBCC}" type="presParOf" srcId="{80925C16-833D-4EBC-9433-FDBDBE83F3D3}" destId="{FBBAFB53-B87A-4CE8-B154-8489BDF122B5}" srcOrd="0" destOrd="0" presId="urn:microsoft.com/office/officeart/2005/8/layout/process1"/>
    <dgm:cxn modelId="{9E670CC1-8CC2-4513-B3FA-94BD2EA05E70}" type="presParOf" srcId="{7FFB0823-ACD5-425C-A773-84490CA04638}" destId="{C7B1886C-3E7B-4220-8F98-3CC1C24751FA}" srcOrd="2" destOrd="0" presId="urn:microsoft.com/office/officeart/2005/8/layout/process1"/>
    <dgm:cxn modelId="{57A4FBD1-F69A-4097-9B01-6DE0ACB22A4A}" type="presParOf" srcId="{7FFB0823-ACD5-425C-A773-84490CA04638}" destId="{11228B50-6C27-42D8-9567-4E1656F8C05F}" srcOrd="3" destOrd="0" presId="urn:microsoft.com/office/officeart/2005/8/layout/process1"/>
    <dgm:cxn modelId="{8B79C3C7-BC9D-4B79-B01A-9B5C829E7171}" type="presParOf" srcId="{11228B50-6C27-42D8-9567-4E1656F8C05F}" destId="{0D26B087-3FB7-4DAD-976A-EB0C0A4E5CD8}" srcOrd="0" destOrd="0" presId="urn:microsoft.com/office/officeart/2005/8/layout/process1"/>
    <dgm:cxn modelId="{6BC770ED-998B-4390-BC5F-60C5F9B02045}" type="presParOf" srcId="{7FFB0823-ACD5-425C-A773-84490CA04638}" destId="{8493C324-A831-416F-ACA3-44E30849FD06}" srcOrd="4" destOrd="0" presId="urn:microsoft.com/office/officeart/2005/8/layout/process1"/>
    <dgm:cxn modelId="{1509915C-10EC-4ACA-934E-4C3E4F6D00FE}" type="presParOf" srcId="{7FFB0823-ACD5-425C-A773-84490CA04638}" destId="{B0F6A28E-BF50-4C27-A553-C657004D92B0}" srcOrd="5" destOrd="0" presId="urn:microsoft.com/office/officeart/2005/8/layout/process1"/>
    <dgm:cxn modelId="{D34F2016-2EEE-4FE4-9B30-EF9C6E7168EA}" type="presParOf" srcId="{B0F6A28E-BF50-4C27-A553-C657004D92B0}" destId="{03CA8B99-4443-42B2-96EC-C33198FDC6BC}" srcOrd="0" destOrd="0" presId="urn:microsoft.com/office/officeart/2005/8/layout/process1"/>
    <dgm:cxn modelId="{5F95D450-C570-4D08-87A8-19825EB02EDC}" type="presParOf" srcId="{7FFB0823-ACD5-425C-A773-84490CA04638}" destId="{829B8CA0-5503-44A7-B806-F96CCF8DF513}" srcOrd="6" destOrd="0" presId="urn:microsoft.com/office/officeart/2005/8/layout/process1"/>
    <dgm:cxn modelId="{00962DF4-93BB-441F-A85A-283C6D5493E8}" type="presParOf" srcId="{7FFB0823-ACD5-425C-A773-84490CA04638}" destId="{B789C9F5-D085-4DBF-963C-6D92727A785E}" srcOrd="7" destOrd="0" presId="urn:microsoft.com/office/officeart/2005/8/layout/process1"/>
    <dgm:cxn modelId="{F7D82ACA-CB86-412B-9F40-A45EB2E30612}" type="presParOf" srcId="{B789C9F5-D085-4DBF-963C-6D92727A785E}" destId="{65F0D972-7527-43E9-A694-B0BB6B5E1AC2}" srcOrd="0" destOrd="0" presId="urn:microsoft.com/office/officeart/2005/8/layout/process1"/>
    <dgm:cxn modelId="{1E3B1D5C-B954-4E63-B7E5-E191F4715F74}" type="presParOf" srcId="{7FFB0823-ACD5-425C-A773-84490CA04638}" destId="{85898A2F-1AD8-41DA-96D7-F8D29E92E682}" srcOrd="8" destOrd="0" presId="urn:microsoft.com/office/officeart/2005/8/layout/process1"/>
    <dgm:cxn modelId="{DEC864BE-0205-4E8E-B303-08AA4B2703DE}" type="presParOf" srcId="{7FFB0823-ACD5-425C-A773-84490CA04638}" destId="{0FBBA694-8298-4BB7-86E4-0C3003557F9D}" srcOrd="9" destOrd="0" presId="urn:microsoft.com/office/officeart/2005/8/layout/process1"/>
    <dgm:cxn modelId="{7AD365A3-F091-42C4-9051-8BD39065F16B}" type="presParOf" srcId="{0FBBA694-8298-4BB7-86E4-0C3003557F9D}" destId="{586FB962-C5CE-4503-B718-0D2DF658341F}" srcOrd="0" destOrd="0" presId="urn:microsoft.com/office/officeart/2005/8/layout/process1"/>
    <dgm:cxn modelId="{3A6190A0-2BD2-4743-BBEF-367779607466}" type="presParOf" srcId="{7FFB0823-ACD5-425C-A773-84490CA04638}" destId="{33BE58B1-4AF4-4028-A9C1-00954057BB9B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AF27-5482-6144-A218-D5FB96133079}">
      <dsp:nvSpPr>
        <dsp:cNvPr id="0" name=""/>
        <dsp:cNvSpPr/>
      </dsp:nvSpPr>
      <dsp:spPr>
        <a:xfrm>
          <a:off x="2754445" y="593671"/>
          <a:ext cx="1632547" cy="3254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273" y="0"/>
              </a:lnTo>
              <a:lnTo>
                <a:pt x="816273" y="3254164"/>
              </a:lnTo>
              <a:lnTo>
                <a:pt x="1632547" y="32541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3479701" y="2129735"/>
        <a:ext cx="182035" cy="182035"/>
      </dsp:txXfrm>
    </dsp:sp>
    <dsp:sp modelId="{8652587D-240D-FB4B-B3FA-2E11C2FC2828}">
      <dsp:nvSpPr>
        <dsp:cNvPr id="0" name=""/>
        <dsp:cNvSpPr/>
      </dsp:nvSpPr>
      <dsp:spPr>
        <a:xfrm>
          <a:off x="2754445" y="593671"/>
          <a:ext cx="2012806" cy="200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6403" y="0"/>
              </a:lnTo>
              <a:lnTo>
                <a:pt x="1006403" y="2001870"/>
              </a:lnTo>
              <a:lnTo>
                <a:pt x="2012806" y="20018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3689878" y="1523636"/>
        <a:ext cx="141940" cy="141940"/>
      </dsp:txXfrm>
    </dsp:sp>
    <dsp:sp modelId="{633E8EC7-3012-4A4E-9DF9-4D29FD588E2A}">
      <dsp:nvSpPr>
        <dsp:cNvPr id="0" name=""/>
        <dsp:cNvSpPr/>
      </dsp:nvSpPr>
      <dsp:spPr>
        <a:xfrm>
          <a:off x="2754445" y="593671"/>
          <a:ext cx="2667092" cy="96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546" y="0"/>
              </a:lnTo>
              <a:lnTo>
                <a:pt x="1333546" y="968772"/>
              </a:lnTo>
              <a:lnTo>
                <a:pt x="2667092" y="9687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4017051" y="1007117"/>
        <a:ext cx="141879" cy="141879"/>
      </dsp:txXfrm>
    </dsp:sp>
    <dsp:sp modelId="{F55C9B7C-16FA-4F4B-9C4A-23D2502CF7CF}">
      <dsp:nvSpPr>
        <dsp:cNvPr id="0" name=""/>
        <dsp:cNvSpPr/>
      </dsp:nvSpPr>
      <dsp:spPr>
        <a:xfrm>
          <a:off x="3" y="93449"/>
          <a:ext cx="4508439" cy="1000444"/>
        </a:xfrm>
        <a:prstGeom prst="rect">
          <a:avLst/>
        </a:prstGeom>
        <a:solidFill>
          <a:srgbClr val="FEC5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State Travel Policy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(PPM-49)</a:t>
          </a:r>
        </a:p>
      </dsp:txBody>
      <dsp:txXfrm>
        <a:off x="3" y="93449"/>
        <a:ext cx="4508439" cy="1000444"/>
      </dsp:txXfrm>
    </dsp:sp>
    <dsp:sp modelId="{9BCD81BB-F3C6-7843-84E0-8B3C6E7B5F6E}">
      <dsp:nvSpPr>
        <dsp:cNvPr id="0" name=""/>
        <dsp:cNvSpPr/>
      </dsp:nvSpPr>
      <dsp:spPr>
        <a:xfrm>
          <a:off x="5421537" y="1134142"/>
          <a:ext cx="2809659" cy="856603"/>
        </a:xfrm>
        <a:prstGeom prst="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Includes state travel regulations</a:t>
          </a:r>
        </a:p>
      </dsp:txBody>
      <dsp:txXfrm>
        <a:off x="5421537" y="1134142"/>
        <a:ext cx="2809659" cy="856603"/>
      </dsp:txXfrm>
    </dsp:sp>
    <dsp:sp modelId="{B79E0DE7-E0A5-FD4D-BB00-CEAAB970682D}">
      <dsp:nvSpPr>
        <dsp:cNvPr id="0" name=""/>
        <dsp:cNvSpPr/>
      </dsp:nvSpPr>
      <dsp:spPr>
        <a:xfrm>
          <a:off x="4767252" y="2167239"/>
          <a:ext cx="2809659" cy="856603"/>
        </a:xfrm>
        <a:prstGeom prst="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Controller’s Office &amp; State Travel website for more information</a:t>
          </a:r>
        </a:p>
      </dsp:txBody>
      <dsp:txXfrm>
        <a:off x="4767252" y="2167239"/>
        <a:ext cx="2809659" cy="856603"/>
      </dsp:txXfrm>
    </dsp:sp>
    <dsp:sp modelId="{874D3CB6-F308-7A4C-9760-30DD5236E012}">
      <dsp:nvSpPr>
        <dsp:cNvPr id="0" name=""/>
        <dsp:cNvSpPr/>
      </dsp:nvSpPr>
      <dsp:spPr>
        <a:xfrm>
          <a:off x="4386992" y="3419534"/>
          <a:ext cx="2809659" cy="856603"/>
        </a:xfrm>
        <a:prstGeom prst="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Updates are sent through Faculty/Staff Notices</a:t>
          </a:r>
        </a:p>
      </dsp:txBody>
      <dsp:txXfrm>
        <a:off x="4386992" y="3419534"/>
        <a:ext cx="2809659" cy="8566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34C9-C171-604C-9F62-BE5AA012C92F}">
      <dsp:nvSpPr>
        <dsp:cNvPr id="0" name=""/>
        <dsp:cNvSpPr/>
      </dsp:nvSpPr>
      <dsp:spPr>
        <a:xfrm>
          <a:off x="4239" y="3346"/>
          <a:ext cx="8943015" cy="1736990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Miscellaneous Items</a:t>
          </a:r>
        </a:p>
      </dsp:txBody>
      <dsp:txXfrm>
        <a:off x="55114" y="54221"/>
        <a:ext cx="8841265" cy="1635240"/>
      </dsp:txXfrm>
    </dsp:sp>
    <dsp:sp modelId="{59168B83-099E-EC43-A240-64C44ABB4A98}">
      <dsp:nvSpPr>
        <dsp:cNvPr id="0" name=""/>
        <dsp:cNvSpPr/>
      </dsp:nvSpPr>
      <dsp:spPr>
        <a:xfrm>
          <a:off x="4239" y="1897723"/>
          <a:ext cx="2124231" cy="17369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Registration Fees</a:t>
          </a:r>
        </a:p>
      </dsp:txBody>
      <dsp:txXfrm>
        <a:off x="55114" y="1948598"/>
        <a:ext cx="2022481" cy="1635240"/>
      </dsp:txXfrm>
    </dsp:sp>
    <dsp:sp modelId="{BEB6E5CA-21A6-2E41-B069-DAF48337D138}">
      <dsp:nvSpPr>
        <dsp:cNvPr id="0" name=""/>
        <dsp:cNvSpPr/>
      </dsp:nvSpPr>
      <dsp:spPr>
        <a:xfrm>
          <a:off x="4239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PCARD or personal card with reimbursement</a:t>
          </a:r>
        </a:p>
      </dsp:txBody>
      <dsp:txXfrm>
        <a:off x="55114" y="3842974"/>
        <a:ext cx="2022481" cy="1635240"/>
      </dsp:txXfrm>
    </dsp:sp>
    <dsp:sp modelId="{973969A9-D4D1-8447-913E-29820EBE39D1}">
      <dsp:nvSpPr>
        <dsp:cNvPr id="0" name=""/>
        <dsp:cNvSpPr/>
      </dsp:nvSpPr>
      <dsp:spPr>
        <a:xfrm>
          <a:off x="2306906" y="1897723"/>
          <a:ext cx="2124231" cy="17369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Membership Fees</a:t>
          </a:r>
        </a:p>
      </dsp:txBody>
      <dsp:txXfrm>
        <a:off x="2357781" y="1948598"/>
        <a:ext cx="2022481" cy="1635240"/>
      </dsp:txXfrm>
    </dsp:sp>
    <dsp:sp modelId="{6BBF4584-F307-1B4D-83D8-B726B8D328C6}">
      <dsp:nvSpPr>
        <dsp:cNvPr id="0" name=""/>
        <dsp:cNvSpPr/>
      </dsp:nvSpPr>
      <dsp:spPr>
        <a:xfrm>
          <a:off x="2306906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Cannot reimburse through Travel</a:t>
          </a:r>
        </a:p>
      </dsp:txBody>
      <dsp:txXfrm>
        <a:off x="2357781" y="3842974"/>
        <a:ext cx="2022481" cy="1635240"/>
      </dsp:txXfrm>
    </dsp:sp>
    <dsp:sp modelId="{A419F0A7-0A84-3240-882C-87920C727D7C}">
      <dsp:nvSpPr>
        <dsp:cNvPr id="0" name=""/>
        <dsp:cNvSpPr/>
      </dsp:nvSpPr>
      <dsp:spPr>
        <a:xfrm>
          <a:off x="4609574" y="1897723"/>
          <a:ext cx="4337681" cy="17369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LA State Sales Tax</a:t>
          </a:r>
        </a:p>
      </dsp:txBody>
      <dsp:txXfrm>
        <a:off x="4660449" y="1948598"/>
        <a:ext cx="4235931" cy="1635240"/>
      </dsp:txXfrm>
    </dsp:sp>
    <dsp:sp modelId="{458E157B-745E-2D4F-99AE-83EB170610E5}">
      <dsp:nvSpPr>
        <dsp:cNvPr id="0" name=""/>
        <dsp:cNvSpPr/>
      </dsp:nvSpPr>
      <dsp:spPr>
        <a:xfrm>
          <a:off x="4609574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Usually not reimbursed</a:t>
          </a:r>
        </a:p>
      </dsp:txBody>
      <dsp:txXfrm>
        <a:off x="4660449" y="3842974"/>
        <a:ext cx="2022481" cy="1635240"/>
      </dsp:txXfrm>
    </dsp:sp>
    <dsp:sp modelId="{0B303659-C75D-F743-88BF-FF7F3A6FB269}">
      <dsp:nvSpPr>
        <dsp:cNvPr id="0" name=""/>
        <dsp:cNvSpPr/>
      </dsp:nvSpPr>
      <dsp:spPr>
        <a:xfrm>
          <a:off x="6823023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 Exemption Form</a:t>
          </a:r>
        </a:p>
      </dsp:txBody>
      <dsp:txXfrm>
        <a:off x="6873898" y="3842974"/>
        <a:ext cx="2022481" cy="16352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01FB5-80BD-43F7-886F-B970AD9E8CA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FFC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EFD40-E778-4741-8D69-0C5DF315C857}">
      <dsp:nvSpPr>
        <dsp:cNvPr id="0" name=""/>
        <dsp:cNvSpPr/>
      </dsp:nvSpPr>
      <dsp:spPr>
        <a:xfrm>
          <a:off x="604289" y="435133"/>
          <a:ext cx="8741011" cy="870267"/>
        </a:xfrm>
        <a:prstGeom prst="rect">
          <a:avLst/>
        </a:prstGeom>
        <a:solidFill>
          <a:srgbClr val="FFC6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Must be an authorized traveler</a:t>
          </a:r>
        </a:p>
      </dsp:txBody>
      <dsp:txXfrm>
        <a:off x="604289" y="435133"/>
        <a:ext cx="8741011" cy="870267"/>
      </dsp:txXfrm>
    </dsp:sp>
    <dsp:sp modelId="{87CB7ED6-F4EA-47E6-A71E-FDC9426FB77E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07FBA-3148-4CD1-9891-1A0AD0C7DB53}">
      <dsp:nvSpPr>
        <dsp:cNvPr id="0" name=""/>
        <dsp:cNvSpPr/>
      </dsp:nvSpPr>
      <dsp:spPr>
        <a:xfrm>
          <a:off x="920631" y="1740535"/>
          <a:ext cx="8424669" cy="870267"/>
        </a:xfrm>
        <a:prstGeom prst="rect">
          <a:avLst/>
        </a:prstGeom>
        <a:solidFill>
          <a:srgbClr val="FFC6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Acknowledgement of Non-State Employees Utilizing State Vehicles form</a:t>
          </a:r>
        </a:p>
      </dsp:txBody>
      <dsp:txXfrm>
        <a:off x="920631" y="1740535"/>
        <a:ext cx="8424669" cy="870267"/>
      </dsp:txXfrm>
    </dsp:sp>
    <dsp:sp modelId="{C3B37143-FAA5-4394-BD48-27DA98A3F097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90253-393E-4D7D-87AA-4E1E077A7D85}">
      <dsp:nvSpPr>
        <dsp:cNvPr id="0" name=""/>
        <dsp:cNvSpPr/>
      </dsp:nvSpPr>
      <dsp:spPr>
        <a:xfrm>
          <a:off x="604289" y="3045936"/>
          <a:ext cx="8741011" cy="870267"/>
        </a:xfrm>
        <a:prstGeom prst="rect">
          <a:avLst/>
        </a:prstGeom>
        <a:solidFill>
          <a:srgbClr val="FFC6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reimbursement without Safety Driving Course</a:t>
          </a:r>
        </a:p>
      </dsp:txBody>
      <dsp:txXfrm>
        <a:off x="604289" y="3045936"/>
        <a:ext cx="8741011" cy="870267"/>
      </dsp:txXfrm>
    </dsp:sp>
    <dsp:sp modelId="{D537B4AC-B943-4B11-A2D5-8B224C899139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539F-4085-46E2-B157-21ECBAB44536}">
      <dsp:nvSpPr>
        <dsp:cNvPr id="0" name=""/>
        <dsp:cNvSpPr/>
      </dsp:nvSpPr>
      <dsp:spPr>
        <a:xfrm>
          <a:off x="53120" y="1754038"/>
          <a:ext cx="3179570" cy="1357808"/>
        </a:xfrm>
        <a:prstGeom prst="mathMinus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05902-A6C1-4D14-8A8B-9732E1031639}">
      <dsp:nvSpPr>
        <dsp:cNvPr id="0" name=""/>
        <dsp:cNvSpPr/>
      </dsp:nvSpPr>
      <dsp:spPr>
        <a:xfrm rot="15885632" flipV="1">
          <a:off x="3234850" y="5085920"/>
          <a:ext cx="45718" cy="52248"/>
        </a:xfrm>
        <a:prstGeom prst="downArrow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07405B35-83B0-4498-862A-EC6D32F2C6AB}">
      <dsp:nvSpPr>
        <dsp:cNvPr id="0" name=""/>
        <dsp:cNvSpPr/>
      </dsp:nvSpPr>
      <dsp:spPr>
        <a:xfrm>
          <a:off x="1698654" y="67826"/>
          <a:ext cx="1587157" cy="202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Only used when you are traveling </a:t>
          </a:r>
          <a:r>
            <a:rPr lang="en-US" sz="1900" b="1" kern="1200" dirty="0"/>
            <a:t>WITH</a:t>
          </a:r>
          <a:r>
            <a:rPr lang="en-US" sz="1900" kern="1200" dirty="0"/>
            <a:t> students</a:t>
          </a:r>
        </a:p>
      </dsp:txBody>
      <dsp:txXfrm>
        <a:off x="1698654" y="67826"/>
        <a:ext cx="1587157" cy="2024965"/>
      </dsp:txXfrm>
    </dsp:sp>
    <dsp:sp modelId="{47354D67-9127-460D-ACCE-95B9FFF230F5}">
      <dsp:nvSpPr>
        <dsp:cNvPr id="0" name=""/>
        <dsp:cNvSpPr/>
      </dsp:nvSpPr>
      <dsp:spPr>
        <a:xfrm rot="16677129" flipH="1" flipV="1">
          <a:off x="3235299" y="5071398"/>
          <a:ext cx="45718" cy="49456"/>
        </a:xfrm>
        <a:prstGeom prst="up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55E1-D46F-4D0B-A764-FC8D124F806A}">
      <dsp:nvSpPr>
        <dsp:cNvPr id="0" name=""/>
        <dsp:cNvSpPr/>
      </dsp:nvSpPr>
      <dsp:spPr>
        <a:xfrm>
          <a:off x="0" y="2894687"/>
          <a:ext cx="1937241" cy="188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when you are seeking advanced reimbursement for airfare</a:t>
          </a:r>
        </a:p>
      </dsp:txBody>
      <dsp:txXfrm>
        <a:off x="0" y="2894687"/>
        <a:ext cx="1937241" cy="18882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D22E0-5426-4081-85CD-5E06D0731659}">
      <dsp:nvSpPr>
        <dsp:cNvPr id="0" name=""/>
        <dsp:cNvSpPr/>
      </dsp:nvSpPr>
      <dsp:spPr>
        <a:xfrm>
          <a:off x="544644" y="0"/>
          <a:ext cx="6172643" cy="3297907"/>
        </a:xfrm>
        <a:prstGeom prst="rightArrow">
          <a:avLst/>
        </a:prstGeom>
        <a:solidFill>
          <a:srgbClr val="FFC62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CEFC7-A17C-4C09-9FC3-4362011AAD1E}">
      <dsp:nvSpPr>
        <dsp:cNvPr id="0" name=""/>
        <dsp:cNvSpPr/>
      </dsp:nvSpPr>
      <dsp:spPr>
        <a:xfrm>
          <a:off x="246083" y="989372"/>
          <a:ext cx="2178579" cy="1319162"/>
        </a:xfrm>
        <a:prstGeom prst="roundRect">
          <a:avLst/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 forms have been sent for approval</a:t>
          </a:r>
        </a:p>
      </dsp:txBody>
      <dsp:txXfrm>
        <a:off x="310479" y="1053768"/>
        <a:ext cx="2049787" cy="1190370"/>
      </dsp:txXfrm>
    </dsp:sp>
    <dsp:sp modelId="{51354CC0-ED20-4837-B43A-7531D6A76C46}">
      <dsp:nvSpPr>
        <dsp:cNvPr id="0" name=""/>
        <dsp:cNvSpPr/>
      </dsp:nvSpPr>
      <dsp:spPr>
        <a:xfrm>
          <a:off x="2541676" y="989372"/>
          <a:ext cx="2178579" cy="1319162"/>
        </a:xfrm>
        <a:prstGeom prst="roundRect">
          <a:avLst/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Attachments have been uploaded</a:t>
          </a:r>
        </a:p>
      </dsp:txBody>
      <dsp:txXfrm>
        <a:off x="2606072" y="1053768"/>
        <a:ext cx="2049787" cy="1190370"/>
      </dsp:txXfrm>
    </dsp:sp>
    <dsp:sp modelId="{C498F8A3-000F-4F67-B1AA-73C2623597F3}">
      <dsp:nvSpPr>
        <dsp:cNvPr id="0" name=""/>
        <dsp:cNvSpPr/>
      </dsp:nvSpPr>
      <dsp:spPr>
        <a:xfrm>
          <a:off x="4837270" y="989372"/>
          <a:ext cx="2178579" cy="1319162"/>
        </a:xfrm>
        <a:prstGeom prst="roundRect">
          <a:avLst/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Submitted in Workday</a:t>
          </a:r>
        </a:p>
      </dsp:txBody>
      <dsp:txXfrm>
        <a:off x="4901666" y="1053768"/>
        <a:ext cx="2049787" cy="11903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F965-FDD6-4C38-8822-3087D67C1FF3}">
      <dsp:nvSpPr>
        <dsp:cNvPr id="0" name=""/>
        <dsp:cNvSpPr/>
      </dsp:nvSpPr>
      <dsp:spPr>
        <a:xfrm>
          <a:off x="500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Expense Report in Workday</a:t>
          </a:r>
        </a:p>
      </dsp:txBody>
      <dsp:txXfrm>
        <a:off x="43805" y="678159"/>
        <a:ext cx="1475070" cy="1247022"/>
      </dsp:txXfrm>
    </dsp:sp>
    <dsp:sp modelId="{3FF4402B-11D6-490E-8406-3CF3A08A716E}">
      <dsp:nvSpPr>
        <dsp:cNvPr id="0" name=""/>
        <dsp:cNvSpPr/>
      </dsp:nvSpPr>
      <dsp:spPr>
        <a:xfrm>
          <a:off x="1712939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712939" y="1186152"/>
        <a:ext cx="230415" cy="231036"/>
      </dsp:txXfrm>
    </dsp:sp>
    <dsp:sp modelId="{120B4F98-6F01-468C-B8C5-80C671364345}">
      <dsp:nvSpPr>
        <dsp:cNvPr id="0" name=""/>
        <dsp:cNvSpPr/>
      </dsp:nvSpPr>
      <dsp:spPr>
        <a:xfrm>
          <a:off x="217873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Itemize expense based on type</a:t>
          </a:r>
        </a:p>
      </dsp:txBody>
      <dsp:txXfrm>
        <a:off x="2217535" y="678159"/>
        <a:ext cx="1475070" cy="1247022"/>
      </dsp:txXfrm>
    </dsp:sp>
    <dsp:sp modelId="{8FC99D82-593C-4254-8BF4-C66440B208C9}">
      <dsp:nvSpPr>
        <dsp:cNvPr id="0" name=""/>
        <dsp:cNvSpPr/>
      </dsp:nvSpPr>
      <dsp:spPr>
        <a:xfrm>
          <a:off x="3886669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886669" y="1186152"/>
        <a:ext cx="230415" cy="231036"/>
      </dsp:txXfrm>
    </dsp:sp>
    <dsp:sp modelId="{31E70103-CD32-49C6-9061-AE5474363094}">
      <dsp:nvSpPr>
        <dsp:cNvPr id="0" name=""/>
        <dsp:cNvSpPr/>
      </dsp:nvSpPr>
      <dsp:spPr>
        <a:xfrm>
          <a:off x="435246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Each traveler seeking reimbursement needs an expense report</a:t>
          </a:r>
        </a:p>
      </dsp:txBody>
      <dsp:txXfrm>
        <a:off x="4391265" y="678159"/>
        <a:ext cx="1475070" cy="1247022"/>
      </dsp:txXfrm>
    </dsp:sp>
    <dsp:sp modelId="{FCFFA0A8-BB19-4780-8921-ADD8EC43B38D}">
      <dsp:nvSpPr>
        <dsp:cNvPr id="0" name=""/>
        <dsp:cNvSpPr/>
      </dsp:nvSpPr>
      <dsp:spPr>
        <a:xfrm>
          <a:off x="6060399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6060399" y="1186152"/>
        <a:ext cx="230415" cy="231036"/>
      </dsp:txXfrm>
    </dsp:sp>
    <dsp:sp modelId="{054EE5FA-4637-47D7-A270-CB0487636CB3}">
      <dsp:nvSpPr>
        <dsp:cNvPr id="0" name=""/>
        <dsp:cNvSpPr/>
      </dsp:nvSpPr>
      <dsp:spPr>
        <a:xfrm>
          <a:off x="652619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Upload conference agenda</a:t>
          </a:r>
        </a:p>
      </dsp:txBody>
      <dsp:txXfrm>
        <a:off x="6564995" y="678159"/>
        <a:ext cx="1475070" cy="1247022"/>
      </dsp:txXfrm>
    </dsp:sp>
    <dsp:sp modelId="{5E4C5221-F497-406C-8A62-15C97B55B025}">
      <dsp:nvSpPr>
        <dsp:cNvPr id="0" name=""/>
        <dsp:cNvSpPr/>
      </dsp:nvSpPr>
      <dsp:spPr>
        <a:xfrm>
          <a:off x="8234128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234128" y="1186152"/>
        <a:ext cx="230415" cy="231036"/>
      </dsp:txXfrm>
    </dsp:sp>
    <dsp:sp modelId="{E332306C-D3D3-4D57-825B-0277F2CE6D86}">
      <dsp:nvSpPr>
        <dsp:cNvPr id="0" name=""/>
        <dsp:cNvSpPr/>
      </dsp:nvSpPr>
      <dsp:spPr>
        <a:xfrm>
          <a:off x="869992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Submit original receipts and forms </a:t>
          </a:r>
        </a:p>
      </dsp:txBody>
      <dsp:txXfrm>
        <a:off x="8738725" y="678159"/>
        <a:ext cx="1475070" cy="12470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1488-77C3-40E7-880E-9F1673BA0A0E}">
      <dsp:nvSpPr>
        <dsp:cNvPr id="0" name=""/>
        <dsp:cNvSpPr/>
      </dsp:nvSpPr>
      <dsp:spPr>
        <a:xfrm>
          <a:off x="1931070" y="187"/>
          <a:ext cx="2455482" cy="1596063"/>
        </a:xfrm>
        <a:prstGeom prst="roundRect">
          <a:avLst/>
        </a:prstGeom>
        <a:solidFill>
          <a:srgbClr val="18563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All forms have been approved</a:t>
          </a:r>
        </a:p>
      </dsp:txBody>
      <dsp:txXfrm>
        <a:off x="2008983" y="78100"/>
        <a:ext cx="2299656" cy="1440237"/>
      </dsp:txXfrm>
    </dsp:sp>
    <dsp:sp modelId="{FA121228-06AA-42FF-BC80-3E68B6AAC754}">
      <dsp:nvSpPr>
        <dsp:cNvPr id="0" name=""/>
        <dsp:cNvSpPr/>
      </dsp:nvSpPr>
      <dsp:spPr>
        <a:xfrm>
          <a:off x="1028320" y="798219"/>
          <a:ext cx="4260983" cy="4260983"/>
        </a:xfrm>
        <a:custGeom>
          <a:avLst/>
          <a:gdLst/>
          <a:ahLst/>
          <a:cxnLst/>
          <a:rect l="0" t="0" r="0" b="0"/>
          <a:pathLst>
            <a:path>
              <a:moveTo>
                <a:pt x="3376107" y="402071"/>
              </a:moveTo>
              <a:arcTo wR="2130491" hR="2130491" stAng="18346743" swAng="365015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BCEA1-D3F4-42EC-9F25-FE8AC8F77A02}">
      <dsp:nvSpPr>
        <dsp:cNvPr id="0" name=""/>
        <dsp:cNvSpPr/>
      </dsp:nvSpPr>
      <dsp:spPr>
        <a:xfrm>
          <a:off x="3776130" y="3195925"/>
          <a:ext cx="2455482" cy="1596063"/>
        </a:xfrm>
        <a:prstGeom prst="roundRect">
          <a:avLst/>
        </a:prstGeom>
        <a:solidFill>
          <a:srgbClr val="18563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Attachments have been uploaded</a:t>
          </a:r>
        </a:p>
      </dsp:txBody>
      <dsp:txXfrm>
        <a:off x="3854043" y="3273838"/>
        <a:ext cx="2299656" cy="1440237"/>
      </dsp:txXfrm>
    </dsp:sp>
    <dsp:sp modelId="{B2CA2D18-3F27-4D8E-A34A-C230B0DBCD5B}">
      <dsp:nvSpPr>
        <dsp:cNvPr id="0" name=""/>
        <dsp:cNvSpPr/>
      </dsp:nvSpPr>
      <dsp:spPr>
        <a:xfrm>
          <a:off x="1028320" y="798219"/>
          <a:ext cx="4260983" cy="4260983"/>
        </a:xfrm>
        <a:custGeom>
          <a:avLst/>
          <a:gdLst/>
          <a:ahLst/>
          <a:cxnLst/>
          <a:rect l="0" t="0" r="0" b="0"/>
          <a:pathLst>
            <a:path>
              <a:moveTo>
                <a:pt x="3145423" y="4003700"/>
              </a:moveTo>
              <a:arcTo wR="2130491" hR="2130491" stAng="3693031" swAng="341393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7BDE7-DBF2-4D7E-8DC3-D1E397C4314F}">
      <dsp:nvSpPr>
        <dsp:cNvPr id="0" name=""/>
        <dsp:cNvSpPr/>
      </dsp:nvSpPr>
      <dsp:spPr>
        <a:xfrm>
          <a:off x="86010" y="3195925"/>
          <a:ext cx="2455482" cy="1596063"/>
        </a:xfrm>
        <a:prstGeom prst="roundRect">
          <a:avLst/>
        </a:prstGeom>
        <a:solidFill>
          <a:srgbClr val="18563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Submitted to the Travel Office</a:t>
          </a:r>
        </a:p>
      </dsp:txBody>
      <dsp:txXfrm>
        <a:off x="163923" y="3273838"/>
        <a:ext cx="2299656" cy="1440237"/>
      </dsp:txXfrm>
    </dsp:sp>
    <dsp:sp modelId="{F2902905-0E62-4B89-B848-1B94C2807845}">
      <dsp:nvSpPr>
        <dsp:cNvPr id="0" name=""/>
        <dsp:cNvSpPr/>
      </dsp:nvSpPr>
      <dsp:spPr>
        <a:xfrm>
          <a:off x="1028320" y="798219"/>
          <a:ext cx="4260983" cy="4260983"/>
        </a:xfrm>
        <a:custGeom>
          <a:avLst/>
          <a:gdLst/>
          <a:ahLst/>
          <a:cxnLst/>
          <a:rect l="0" t="0" r="0" b="0"/>
          <a:pathLst>
            <a:path>
              <a:moveTo>
                <a:pt x="14182" y="2375914"/>
              </a:moveTo>
              <a:arcTo wR="2130491" hR="2130491" stAng="10403107" swAng="365015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4DD1F-F088-44DB-8507-E22C0DC05ADF}">
      <dsp:nvSpPr>
        <dsp:cNvPr id="0" name=""/>
        <dsp:cNvSpPr/>
      </dsp:nvSpPr>
      <dsp:spPr>
        <a:xfrm>
          <a:off x="0" y="30820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Should be submitted within 5 days of travel completion.</a:t>
          </a:r>
        </a:p>
      </dsp:txBody>
      <dsp:txXfrm>
        <a:off x="0" y="308202"/>
        <a:ext cx="11603114" cy="680400"/>
      </dsp:txXfrm>
    </dsp:sp>
    <dsp:sp modelId="{0BC9305F-8210-47DF-A0DA-75E63EAF1924}">
      <dsp:nvSpPr>
        <dsp:cNvPr id="0" name=""/>
        <dsp:cNvSpPr/>
      </dsp:nvSpPr>
      <dsp:spPr>
        <a:xfrm>
          <a:off x="580155" y="7204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Expense Reports not submitted timely</a:t>
          </a:r>
        </a:p>
      </dsp:txBody>
      <dsp:txXfrm>
        <a:off x="603212" y="95099"/>
        <a:ext cx="8076065" cy="426206"/>
      </dsp:txXfrm>
    </dsp:sp>
    <dsp:sp modelId="{3D008B5B-2551-4F14-8950-B54B3EB8536F}">
      <dsp:nvSpPr>
        <dsp:cNvPr id="0" name=""/>
        <dsp:cNvSpPr/>
      </dsp:nvSpPr>
      <dsp:spPr>
        <a:xfrm>
          <a:off x="0" y="131116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Should be submitted and approved prior to travel. </a:t>
          </a:r>
        </a:p>
      </dsp:txBody>
      <dsp:txXfrm>
        <a:off x="0" y="1311162"/>
        <a:ext cx="11603114" cy="680400"/>
      </dsp:txXfrm>
    </dsp:sp>
    <dsp:sp modelId="{F6E76315-B8C3-4774-B915-1E7B2B865165}">
      <dsp:nvSpPr>
        <dsp:cNvPr id="0" name=""/>
        <dsp:cNvSpPr/>
      </dsp:nvSpPr>
      <dsp:spPr>
        <a:xfrm>
          <a:off x="580155" y="107500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Spend Authorizations not fully Approved</a:t>
          </a:r>
        </a:p>
      </dsp:txBody>
      <dsp:txXfrm>
        <a:off x="603212" y="1098059"/>
        <a:ext cx="8076065" cy="426206"/>
      </dsp:txXfrm>
    </dsp:sp>
    <dsp:sp modelId="{B93EA465-1409-4F1A-A532-1AAEC5DD7159}">
      <dsp:nvSpPr>
        <dsp:cNvPr id="0" name=""/>
        <dsp:cNvSpPr/>
      </dsp:nvSpPr>
      <dsp:spPr>
        <a:xfrm>
          <a:off x="0" y="231412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Should be submitted and approved prior to travel. </a:t>
          </a:r>
        </a:p>
      </dsp:txBody>
      <dsp:txXfrm>
        <a:off x="0" y="2314122"/>
        <a:ext cx="11603114" cy="680400"/>
      </dsp:txXfrm>
    </dsp:sp>
    <dsp:sp modelId="{DBF66530-0708-4A56-A320-65BE99D4D547}">
      <dsp:nvSpPr>
        <dsp:cNvPr id="0" name=""/>
        <dsp:cNvSpPr/>
      </dsp:nvSpPr>
      <dsp:spPr>
        <a:xfrm>
          <a:off x="580155" y="207796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Forms are submitted for approval after travel is completed</a:t>
          </a:r>
        </a:p>
      </dsp:txBody>
      <dsp:txXfrm>
        <a:off x="603212" y="2101019"/>
        <a:ext cx="8076065" cy="426206"/>
      </dsp:txXfrm>
    </dsp:sp>
    <dsp:sp modelId="{7375AE7F-C7AF-4154-8698-2A5B66A716EE}">
      <dsp:nvSpPr>
        <dsp:cNvPr id="0" name=""/>
        <dsp:cNvSpPr/>
      </dsp:nvSpPr>
      <dsp:spPr>
        <a:xfrm>
          <a:off x="0" y="331708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 sent via campus mail; may be delayed by 3-5 days; hand delivering is best.</a:t>
          </a:r>
        </a:p>
      </dsp:txBody>
      <dsp:txXfrm>
        <a:off x="0" y="3317082"/>
        <a:ext cx="11603114" cy="680400"/>
      </dsp:txXfrm>
    </dsp:sp>
    <dsp:sp modelId="{09132BBB-0CF3-4545-9A33-7A478CC33A39}">
      <dsp:nvSpPr>
        <dsp:cNvPr id="0" name=""/>
        <dsp:cNvSpPr/>
      </dsp:nvSpPr>
      <dsp:spPr>
        <a:xfrm>
          <a:off x="580155" y="308092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Original receipt not Submitted to Travel Office timely</a:t>
          </a:r>
        </a:p>
      </dsp:txBody>
      <dsp:txXfrm>
        <a:off x="603212" y="3103979"/>
        <a:ext cx="8076065" cy="426206"/>
      </dsp:txXfrm>
    </dsp:sp>
    <dsp:sp modelId="{9621404D-2619-4514-BCB5-896A1485D698}">
      <dsp:nvSpPr>
        <dsp:cNvPr id="0" name=""/>
        <dsp:cNvSpPr/>
      </dsp:nvSpPr>
      <dsp:spPr>
        <a:xfrm>
          <a:off x="0" y="432004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Ensure all receipts, agenda, maps, forms, etc. are attached to expense report.</a:t>
          </a:r>
        </a:p>
      </dsp:txBody>
      <dsp:txXfrm>
        <a:off x="0" y="4320042"/>
        <a:ext cx="11603114" cy="680400"/>
      </dsp:txXfrm>
    </dsp:sp>
    <dsp:sp modelId="{E7B52E95-4740-4746-B210-DBA9A928C88F}">
      <dsp:nvSpPr>
        <dsp:cNvPr id="0" name=""/>
        <dsp:cNvSpPr/>
      </dsp:nvSpPr>
      <dsp:spPr>
        <a:xfrm>
          <a:off x="580155" y="408388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Proper documentation not uploaded</a:t>
          </a:r>
        </a:p>
      </dsp:txBody>
      <dsp:txXfrm>
        <a:off x="603212" y="4106939"/>
        <a:ext cx="8076065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4AC4-BFBE-4C97-85B4-4EA49891D441}">
      <dsp:nvSpPr>
        <dsp:cNvPr id="0" name=""/>
        <dsp:cNvSpPr/>
      </dsp:nvSpPr>
      <dsp:spPr>
        <a:xfrm>
          <a:off x="0" y="590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Hotel Rates Exceed Allowed GSA Rate</a:t>
          </a:r>
        </a:p>
      </dsp:txBody>
      <dsp:txXfrm>
        <a:off x="30442" y="36349"/>
        <a:ext cx="11225396" cy="562726"/>
      </dsp:txXfrm>
    </dsp:sp>
    <dsp:sp modelId="{C1A8D68F-9C30-4F46-82D7-10CCECC6A6CA}">
      <dsp:nvSpPr>
        <dsp:cNvPr id="0" name=""/>
        <dsp:cNvSpPr/>
      </dsp:nvSpPr>
      <dsp:spPr>
        <a:xfrm>
          <a:off x="0" y="70439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Original Receipt Provided</a:t>
          </a:r>
        </a:p>
      </dsp:txBody>
      <dsp:txXfrm>
        <a:off x="30442" y="734839"/>
        <a:ext cx="11225396" cy="562726"/>
      </dsp:txXfrm>
    </dsp:sp>
    <dsp:sp modelId="{307169A2-35E1-4629-B39C-E5C33F122C0B}">
      <dsp:nvSpPr>
        <dsp:cNvPr id="0" name=""/>
        <dsp:cNvSpPr/>
      </dsp:nvSpPr>
      <dsp:spPr>
        <a:xfrm>
          <a:off x="0" y="140288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Louisiana State Sales Tax Charged</a:t>
          </a:r>
        </a:p>
      </dsp:txBody>
      <dsp:txXfrm>
        <a:off x="30442" y="1433329"/>
        <a:ext cx="11225396" cy="562726"/>
      </dsp:txXfrm>
    </dsp:sp>
    <dsp:sp modelId="{9A9CAA48-B304-47CD-B8BE-71696351E26D}">
      <dsp:nvSpPr>
        <dsp:cNvPr id="0" name=""/>
        <dsp:cNvSpPr/>
      </dsp:nvSpPr>
      <dsp:spPr>
        <a:xfrm>
          <a:off x="0" y="210137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Tips Exceed 20%</a:t>
          </a:r>
        </a:p>
      </dsp:txBody>
      <dsp:txXfrm>
        <a:off x="30442" y="2131819"/>
        <a:ext cx="11225396" cy="562726"/>
      </dsp:txXfrm>
    </dsp:sp>
    <dsp:sp modelId="{35BD4904-0377-4DBE-A161-4329DA0E1112}">
      <dsp:nvSpPr>
        <dsp:cNvPr id="0" name=""/>
        <dsp:cNvSpPr/>
      </dsp:nvSpPr>
      <dsp:spPr>
        <a:xfrm>
          <a:off x="0" y="279986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Conference Provided the Requested Meals</a:t>
          </a:r>
        </a:p>
      </dsp:txBody>
      <dsp:txXfrm>
        <a:off x="30442" y="2830309"/>
        <a:ext cx="11225396" cy="562726"/>
      </dsp:txXfrm>
    </dsp:sp>
    <dsp:sp modelId="{7F98EDB7-8C62-430C-9C3E-D841F782C6C2}">
      <dsp:nvSpPr>
        <dsp:cNvPr id="0" name=""/>
        <dsp:cNvSpPr/>
      </dsp:nvSpPr>
      <dsp:spPr>
        <a:xfrm>
          <a:off x="0" y="349835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State Contracted Airport Parking Lots Not Utilized </a:t>
          </a:r>
        </a:p>
      </dsp:txBody>
      <dsp:txXfrm>
        <a:off x="30442" y="3528799"/>
        <a:ext cx="11225396" cy="562726"/>
      </dsp:txXfrm>
    </dsp:sp>
    <dsp:sp modelId="{3212BDC6-4D2B-4F1E-A7E1-28821D718BF9}">
      <dsp:nvSpPr>
        <dsp:cNvPr id="0" name=""/>
        <dsp:cNvSpPr/>
      </dsp:nvSpPr>
      <dsp:spPr>
        <a:xfrm>
          <a:off x="0" y="419684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Alcohol is NOT Reimbursable </a:t>
          </a:r>
        </a:p>
      </dsp:txBody>
      <dsp:txXfrm>
        <a:off x="30442" y="4227289"/>
        <a:ext cx="1122539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06D2D-F748-4E67-8661-E2F8959FBAA2}">
      <dsp:nvSpPr>
        <dsp:cNvPr id="0" name=""/>
        <dsp:cNvSpPr/>
      </dsp:nvSpPr>
      <dsp:spPr>
        <a:xfrm>
          <a:off x="1629278" y="0"/>
          <a:ext cx="5330757" cy="5330757"/>
        </a:xfrm>
        <a:prstGeom prst="triangl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B47F9-8D5B-4BA6-B665-CA6A18327EBB}">
      <dsp:nvSpPr>
        <dsp:cNvPr id="0" name=""/>
        <dsp:cNvSpPr/>
      </dsp:nvSpPr>
      <dsp:spPr>
        <a:xfrm>
          <a:off x="709909" y="569126"/>
          <a:ext cx="3507195" cy="4380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U.S. General Services Administration</a:t>
          </a:r>
        </a:p>
      </dsp:txBody>
      <dsp:txXfrm>
        <a:off x="731295" y="590512"/>
        <a:ext cx="3464423" cy="395321"/>
      </dsp:txXfrm>
    </dsp:sp>
    <dsp:sp modelId="{F19028A5-1CBE-4329-85F0-1C9DC6E4F22F}">
      <dsp:nvSpPr>
        <dsp:cNvPr id="0" name=""/>
        <dsp:cNvSpPr/>
      </dsp:nvSpPr>
      <dsp:spPr>
        <a:xfrm>
          <a:off x="720823" y="1115761"/>
          <a:ext cx="3485366" cy="4334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92106"/>
              <a:satOff val="-4026"/>
              <a:lumOff val="10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Hotel Daily Rates &amp; Meal Per Diems</a:t>
          </a:r>
        </a:p>
      </dsp:txBody>
      <dsp:txXfrm>
        <a:off x="741980" y="1136918"/>
        <a:ext cx="3443052" cy="391088"/>
      </dsp:txXfrm>
    </dsp:sp>
    <dsp:sp modelId="{725AF118-00CD-4270-A620-3615E7FE0C15}">
      <dsp:nvSpPr>
        <dsp:cNvPr id="0" name=""/>
        <dsp:cNvSpPr/>
      </dsp:nvSpPr>
      <dsp:spPr>
        <a:xfrm>
          <a:off x="699358" y="1666381"/>
          <a:ext cx="3528297" cy="398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Over 300 listed cities Nationwide</a:t>
          </a:r>
        </a:p>
      </dsp:txBody>
      <dsp:txXfrm>
        <a:off x="718816" y="1685839"/>
        <a:ext cx="3489381" cy="359693"/>
      </dsp:txXfrm>
    </dsp:sp>
    <dsp:sp modelId="{CC0A76E0-07C6-4879-A159-E345983CF897}">
      <dsp:nvSpPr>
        <dsp:cNvPr id="0" name=""/>
        <dsp:cNvSpPr/>
      </dsp:nvSpPr>
      <dsp:spPr>
        <a:xfrm>
          <a:off x="737039" y="2156191"/>
          <a:ext cx="3452933" cy="492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76318"/>
              <a:satOff val="-12079"/>
              <a:lumOff val="3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 meals and incidentals: First and Last Day are calculated at 75%</a:t>
          </a:r>
        </a:p>
      </dsp:txBody>
      <dsp:txXfrm>
        <a:off x="761097" y="2180249"/>
        <a:ext cx="3404817" cy="444715"/>
      </dsp:txXfrm>
    </dsp:sp>
    <dsp:sp modelId="{717DFEBD-2D2F-40DA-BDC8-B3491F467F96}">
      <dsp:nvSpPr>
        <dsp:cNvPr id="0" name=""/>
        <dsp:cNvSpPr/>
      </dsp:nvSpPr>
      <dsp:spPr>
        <a:xfrm>
          <a:off x="5148165" y="2695695"/>
          <a:ext cx="4020950" cy="502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 PPM49: Alaska, Hawaii, &amp; U.S. Territories will follow:</a:t>
          </a:r>
        </a:p>
      </dsp:txBody>
      <dsp:txXfrm>
        <a:off x="5172679" y="2720209"/>
        <a:ext cx="3971922" cy="453140"/>
      </dsp:txXfrm>
    </dsp:sp>
    <dsp:sp modelId="{F13F78FF-ADF3-4570-8411-D1FF44A4B088}">
      <dsp:nvSpPr>
        <dsp:cNvPr id="0" name=""/>
        <dsp:cNvSpPr/>
      </dsp:nvSpPr>
      <dsp:spPr>
        <a:xfrm>
          <a:off x="5392724" y="3279226"/>
          <a:ext cx="3558234" cy="64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76318"/>
              <a:satOff val="-12079"/>
              <a:lumOff val="3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Breakfast $18.00, Lunch $29.00, Dinner $47.00, &amp; Incidentals $5.00</a:t>
          </a:r>
        </a:p>
      </dsp:txBody>
      <dsp:txXfrm>
        <a:off x="5424167" y="3310669"/>
        <a:ext cx="3495348" cy="581225"/>
      </dsp:txXfrm>
    </dsp:sp>
    <dsp:sp modelId="{4F7589A9-C9C2-49C1-AA72-1F6F45B1C21D}">
      <dsp:nvSpPr>
        <dsp:cNvPr id="0" name=""/>
        <dsp:cNvSpPr/>
      </dsp:nvSpPr>
      <dsp:spPr>
        <a:xfrm>
          <a:off x="5443174" y="4046849"/>
          <a:ext cx="3371471" cy="432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$200.00 Nightly Lodging</a:t>
          </a:r>
        </a:p>
      </dsp:txBody>
      <dsp:txXfrm>
        <a:off x="5464279" y="4067954"/>
        <a:ext cx="3329261" cy="390120"/>
      </dsp:txXfrm>
    </dsp:sp>
    <dsp:sp modelId="{B6003628-5045-4082-BC36-1C620CD952C7}">
      <dsp:nvSpPr>
        <dsp:cNvPr id="0" name=""/>
        <dsp:cNvSpPr/>
      </dsp:nvSpPr>
      <dsp:spPr>
        <a:xfrm>
          <a:off x="5410950" y="4618437"/>
          <a:ext cx="3564749" cy="5377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92106"/>
              <a:satOff val="-4026"/>
              <a:lumOff val="10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First and Last day meals and incidentals shall not exceed $74.25</a:t>
          </a:r>
        </a:p>
      </dsp:txBody>
      <dsp:txXfrm>
        <a:off x="5437199" y="4644686"/>
        <a:ext cx="3512251" cy="4852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7F505-4B4F-48F3-B539-F245B7090252}">
      <dsp:nvSpPr>
        <dsp:cNvPr id="0" name=""/>
        <dsp:cNvSpPr/>
      </dsp:nvSpPr>
      <dsp:spPr>
        <a:xfrm>
          <a:off x="0" y="46972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not book hotels through 3</a:t>
          </a:r>
          <a:r>
            <a:rPr lang="en-US" sz="2400" kern="1200" baseline="30000" dirty="0"/>
            <a:t>rd</a:t>
          </a:r>
          <a:r>
            <a:rPr lang="en-US" sz="2400" kern="1200" dirty="0"/>
            <a:t> party sites</a:t>
          </a:r>
        </a:p>
      </dsp:txBody>
      <dsp:txXfrm>
        <a:off x="28100" y="497825"/>
        <a:ext cx="10888897" cy="519439"/>
      </dsp:txXfrm>
    </dsp:sp>
    <dsp:sp modelId="{204582D3-4928-4986-A5C0-001207E36E04}">
      <dsp:nvSpPr>
        <dsp:cNvPr id="0" name=""/>
        <dsp:cNvSpPr/>
      </dsp:nvSpPr>
      <dsp:spPr>
        <a:xfrm>
          <a:off x="0" y="111448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Get an itemized receipt when available </a:t>
          </a:r>
        </a:p>
      </dsp:txBody>
      <dsp:txXfrm>
        <a:off x="28100" y="1142585"/>
        <a:ext cx="10888897" cy="519439"/>
      </dsp:txXfrm>
    </dsp:sp>
    <dsp:sp modelId="{51832FBA-DF84-4AAC-871C-6DEF049389EF}">
      <dsp:nvSpPr>
        <dsp:cNvPr id="0" name=""/>
        <dsp:cNvSpPr/>
      </dsp:nvSpPr>
      <dsp:spPr>
        <a:xfrm>
          <a:off x="0" y="175924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are two expense items for Meals &amp; Incidentals</a:t>
          </a:r>
        </a:p>
      </dsp:txBody>
      <dsp:txXfrm>
        <a:off x="28100" y="1787345"/>
        <a:ext cx="10888897" cy="519439"/>
      </dsp:txXfrm>
    </dsp:sp>
    <dsp:sp modelId="{25A44F36-BF1C-4228-B9B8-3673DB0D64B0}">
      <dsp:nvSpPr>
        <dsp:cNvPr id="0" name=""/>
        <dsp:cNvSpPr/>
      </dsp:nvSpPr>
      <dsp:spPr>
        <a:xfrm>
          <a:off x="0" y="240400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In/Out-of-State-Other is replaced with Standard-Other</a:t>
          </a:r>
        </a:p>
      </dsp:txBody>
      <dsp:txXfrm>
        <a:off x="28100" y="2432105"/>
        <a:ext cx="10888897" cy="519439"/>
      </dsp:txXfrm>
    </dsp:sp>
    <dsp:sp modelId="{413F6A7F-6D45-4EBB-8418-D0BA22366573}">
      <dsp:nvSpPr>
        <dsp:cNvPr id="0" name=""/>
        <dsp:cNvSpPr/>
      </dsp:nvSpPr>
      <dsp:spPr>
        <a:xfrm>
          <a:off x="0" y="304876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Hammond, LA is categorized as Standard/Other by the GSA</a:t>
          </a:r>
        </a:p>
      </dsp:txBody>
      <dsp:txXfrm>
        <a:off x="28100" y="3076865"/>
        <a:ext cx="10888897" cy="519439"/>
      </dsp:txXfrm>
    </dsp:sp>
    <dsp:sp modelId="{D0C9F3C9-5CB9-4D5E-9737-701E3000564B}">
      <dsp:nvSpPr>
        <dsp:cNvPr id="0" name=""/>
        <dsp:cNvSpPr/>
      </dsp:nvSpPr>
      <dsp:spPr>
        <a:xfrm>
          <a:off x="0" y="369352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Always start the Spend Authorization prior to paying for the Conference Registration</a:t>
          </a:r>
        </a:p>
      </dsp:txBody>
      <dsp:txXfrm>
        <a:off x="28100" y="3721625"/>
        <a:ext cx="10888897" cy="519439"/>
      </dsp:txXfrm>
    </dsp:sp>
    <dsp:sp modelId="{C807AF56-FB56-40ED-8966-13DDEE9602E2}">
      <dsp:nvSpPr>
        <dsp:cNvPr id="0" name=""/>
        <dsp:cNvSpPr/>
      </dsp:nvSpPr>
      <dsp:spPr>
        <a:xfrm>
          <a:off x="0" y="4338285"/>
          <a:ext cx="10945097" cy="575639"/>
        </a:xfrm>
        <a:prstGeom prst="roundRect">
          <a:avLst/>
        </a:prstGeom>
        <a:solidFill>
          <a:srgbClr val="1B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 on the status often and read all comments made if it was Sent Back.</a:t>
          </a:r>
        </a:p>
      </dsp:txBody>
      <dsp:txXfrm>
        <a:off x="28100" y="4366385"/>
        <a:ext cx="10888897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D311E-5E1B-424D-84B6-0C718F64766F}">
      <dsp:nvSpPr>
        <dsp:cNvPr id="0" name=""/>
        <dsp:cNvSpPr/>
      </dsp:nvSpPr>
      <dsp:spPr>
        <a:xfrm rot="16200000">
          <a:off x="1369193" y="-884810"/>
          <a:ext cx="2519413" cy="5257800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Going on a conference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whether it’s In or Out of State</a:t>
          </a:r>
        </a:p>
      </dsp:txBody>
      <dsp:txXfrm rot="5400000">
        <a:off x="-1" y="484383"/>
        <a:ext cx="5257800" cy="1889560"/>
      </dsp:txXfrm>
    </dsp:sp>
    <dsp:sp modelId="{2AB1E11C-0B27-4F2C-831D-24168F025BA7}">
      <dsp:nvSpPr>
        <dsp:cNvPr id="0" name=""/>
        <dsp:cNvSpPr/>
      </dsp:nvSpPr>
      <dsp:spPr>
        <a:xfrm>
          <a:off x="5257800" y="473120"/>
          <a:ext cx="5257800" cy="2519413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Seeking reimbursement for mileage</a:t>
          </a:r>
        </a:p>
      </dsp:txBody>
      <dsp:txXfrm>
        <a:off x="5257800" y="473120"/>
        <a:ext cx="5257800" cy="1889560"/>
      </dsp:txXfrm>
    </dsp:sp>
    <dsp:sp modelId="{1A204E1B-5C4C-4A4D-AC79-3233FD2A7D5A}">
      <dsp:nvSpPr>
        <dsp:cNvPr id="0" name=""/>
        <dsp:cNvSpPr/>
      </dsp:nvSpPr>
      <dsp:spPr>
        <a:xfrm rot="10800000">
          <a:off x="0" y="2519413"/>
          <a:ext cx="5257800" cy="2519413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Traveling with students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10800000">
        <a:off x="0" y="3149266"/>
        <a:ext cx="5257800" cy="1889560"/>
      </dsp:txXfrm>
    </dsp:sp>
    <dsp:sp modelId="{A377E96E-3BD8-41E8-A7A2-E32F9DA3CB05}">
      <dsp:nvSpPr>
        <dsp:cNvPr id="0" name=""/>
        <dsp:cNvSpPr/>
      </dsp:nvSpPr>
      <dsp:spPr>
        <a:xfrm rot="5400000">
          <a:off x="6626993" y="1150220"/>
          <a:ext cx="2519413" cy="5257800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Doing any type of travel outside of your routine work activity</a:t>
          </a:r>
        </a:p>
      </dsp:txBody>
      <dsp:txXfrm rot="-5400000">
        <a:off x="5257799" y="3149266"/>
        <a:ext cx="5257800" cy="1889560"/>
      </dsp:txXfrm>
    </dsp:sp>
    <dsp:sp modelId="{45B8BAAB-BE60-478A-A8A8-4F29E6FC76E1}">
      <dsp:nvSpPr>
        <dsp:cNvPr id="0" name=""/>
        <dsp:cNvSpPr/>
      </dsp:nvSpPr>
      <dsp:spPr>
        <a:xfrm>
          <a:off x="3680460" y="1889560"/>
          <a:ext cx="3154680" cy="1259706"/>
        </a:xfrm>
        <a:prstGeom prst="roundRect">
          <a:avLst/>
        </a:prstGeom>
        <a:solidFill>
          <a:srgbClr val="FFC62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 do I need a Spend Authorization?</a:t>
          </a:r>
        </a:p>
      </dsp:txBody>
      <dsp:txXfrm>
        <a:off x="3741954" y="1951054"/>
        <a:ext cx="3031692" cy="1136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04DF5-25C0-134C-B9C9-32A8D17BDED2}">
      <dsp:nvSpPr>
        <dsp:cNvPr id="0" name=""/>
        <dsp:cNvSpPr/>
      </dsp:nvSpPr>
      <dsp:spPr>
        <a:xfrm>
          <a:off x="9242" y="1284360"/>
          <a:ext cx="2762398" cy="1041369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Before you Travel</a:t>
          </a:r>
        </a:p>
      </dsp:txBody>
      <dsp:txXfrm>
        <a:off x="39743" y="1314861"/>
        <a:ext cx="2701396" cy="980367"/>
      </dsp:txXfrm>
    </dsp:sp>
    <dsp:sp modelId="{27FABE2E-D37F-9243-A335-2519A1EA34AC}">
      <dsp:nvSpPr>
        <dsp:cNvPr id="0" name=""/>
        <dsp:cNvSpPr/>
      </dsp:nvSpPr>
      <dsp:spPr>
        <a:xfrm>
          <a:off x="3047880" y="1462507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3047880" y="1599522"/>
        <a:ext cx="409940" cy="411044"/>
      </dsp:txXfrm>
    </dsp:sp>
    <dsp:sp modelId="{F42CAEFD-3B4B-2444-A817-0967FE8FA059}">
      <dsp:nvSpPr>
        <dsp:cNvPr id="0" name=""/>
        <dsp:cNvSpPr/>
      </dsp:nvSpPr>
      <dsp:spPr>
        <a:xfrm>
          <a:off x="3876600" y="1266600"/>
          <a:ext cx="2762398" cy="1076888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 a Spend Authorization</a:t>
          </a:r>
        </a:p>
      </dsp:txBody>
      <dsp:txXfrm>
        <a:off x="3908141" y="1298141"/>
        <a:ext cx="2699316" cy="1013806"/>
      </dsp:txXfrm>
    </dsp:sp>
    <dsp:sp modelId="{86AE7860-CE0A-C246-8758-F3EFD15A8FE7}">
      <dsp:nvSpPr>
        <dsp:cNvPr id="0" name=""/>
        <dsp:cNvSpPr/>
      </dsp:nvSpPr>
      <dsp:spPr>
        <a:xfrm>
          <a:off x="6915239" y="1462507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6915239" y="1599522"/>
        <a:ext cx="409940" cy="411044"/>
      </dsp:txXfrm>
    </dsp:sp>
    <dsp:sp modelId="{B7A4623A-B956-974E-97EB-27F9818DD3F5}">
      <dsp:nvSpPr>
        <dsp:cNvPr id="0" name=""/>
        <dsp:cNvSpPr/>
      </dsp:nvSpPr>
      <dsp:spPr>
        <a:xfrm>
          <a:off x="7743958" y="1124558"/>
          <a:ext cx="2762398" cy="1360973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Spend Authorization is </a:t>
          </a:r>
          <a:r>
            <a:rPr lang="en-US" sz="2500" u="sng" kern="1200" dirty="0"/>
            <a:t>Approved</a:t>
          </a:r>
        </a:p>
      </dsp:txBody>
      <dsp:txXfrm>
        <a:off x="7783820" y="1164420"/>
        <a:ext cx="2682674" cy="1281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D888F-10E5-5D4A-A371-7040E36EAA44}">
      <dsp:nvSpPr>
        <dsp:cNvPr id="0" name=""/>
        <dsp:cNvSpPr/>
      </dsp:nvSpPr>
      <dsp:spPr>
        <a:xfrm>
          <a:off x="0" y="0"/>
          <a:ext cx="5242783" cy="1375050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Book flights through </a:t>
          </a:r>
          <a:r>
            <a:rPr lang="en-US" sz="2400" b="1" u="sng" kern="1200" dirty="0"/>
            <a:t>Christopherson Business Travel.</a:t>
          </a:r>
        </a:p>
      </dsp:txBody>
      <dsp:txXfrm>
        <a:off x="40274" y="40274"/>
        <a:ext cx="3758997" cy="1294502"/>
      </dsp:txXfrm>
    </dsp:sp>
    <dsp:sp modelId="{549AAB95-D4A6-7E49-BF42-F48B1597B6F0}">
      <dsp:nvSpPr>
        <dsp:cNvPr id="0" name=""/>
        <dsp:cNvSpPr/>
      </dsp:nvSpPr>
      <dsp:spPr>
        <a:xfrm>
          <a:off x="457382" y="1531966"/>
          <a:ext cx="5253216" cy="1519568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Orleans Airport Parking: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 PARK Uncovered Lot (bring your university photo ID for discount), MSY Surface Lot, and MSY Economy Garage.</a:t>
          </a:r>
        </a:p>
      </dsp:txBody>
      <dsp:txXfrm>
        <a:off x="501889" y="1576473"/>
        <a:ext cx="3805122" cy="1430554"/>
      </dsp:txXfrm>
    </dsp:sp>
    <dsp:sp modelId="{8E5DBC56-1522-1A4A-B61F-23EB2DD498E9}">
      <dsp:nvSpPr>
        <dsp:cNvPr id="0" name=""/>
        <dsp:cNvSpPr/>
      </dsp:nvSpPr>
      <dsp:spPr>
        <a:xfrm>
          <a:off x="925197" y="3208450"/>
          <a:ext cx="5242783" cy="1375050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Baton Rouge Airport Parking: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Bring your university photo ID and Airport Certificate for discount.</a:t>
          </a:r>
        </a:p>
      </dsp:txBody>
      <dsp:txXfrm>
        <a:off x="965471" y="3248724"/>
        <a:ext cx="3805854" cy="1294502"/>
      </dsp:txXfrm>
    </dsp:sp>
    <dsp:sp modelId="{FED8EB8B-44E6-494D-ADE8-B41B9B9DDAF1}">
      <dsp:nvSpPr>
        <dsp:cNvPr id="0" name=""/>
        <dsp:cNvSpPr/>
      </dsp:nvSpPr>
      <dsp:spPr>
        <a:xfrm>
          <a:off x="4349001" y="1042746"/>
          <a:ext cx="893782" cy="8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4550102" y="1042746"/>
        <a:ext cx="491580" cy="672571"/>
      </dsp:txXfrm>
    </dsp:sp>
    <dsp:sp modelId="{46B78EA5-F715-6C4F-8A41-EEF366A80AE7}">
      <dsp:nvSpPr>
        <dsp:cNvPr id="0" name=""/>
        <dsp:cNvSpPr/>
      </dsp:nvSpPr>
      <dsp:spPr>
        <a:xfrm>
          <a:off x="4811599" y="2637804"/>
          <a:ext cx="893782" cy="8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5012700" y="2637804"/>
        <a:ext cx="491580" cy="672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82FA-0F6E-4146-BC78-16F269505F41}">
      <dsp:nvSpPr>
        <dsp:cNvPr id="0" name=""/>
        <dsp:cNvSpPr/>
      </dsp:nvSpPr>
      <dsp:spPr>
        <a:xfrm>
          <a:off x="52288" y="256383"/>
          <a:ext cx="10109064" cy="1377251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Are you Driving?</a:t>
          </a:r>
        </a:p>
      </dsp:txBody>
      <dsp:txXfrm>
        <a:off x="92626" y="296721"/>
        <a:ext cx="10028388" cy="1296575"/>
      </dsp:txXfrm>
    </dsp:sp>
    <dsp:sp modelId="{72381B62-6FFB-DD43-8F17-1603729E8E91}">
      <dsp:nvSpPr>
        <dsp:cNvPr id="0" name=""/>
        <dsp:cNvSpPr/>
      </dsp:nvSpPr>
      <dsp:spPr>
        <a:xfrm>
          <a:off x="0" y="1700304"/>
          <a:ext cx="3908227" cy="132222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Less than 99 miles</a:t>
          </a:r>
        </a:p>
      </dsp:txBody>
      <dsp:txXfrm>
        <a:off x="38727" y="1739031"/>
        <a:ext cx="3830773" cy="1244770"/>
      </dsp:txXfrm>
    </dsp:sp>
    <dsp:sp modelId="{F6F919C5-E9CA-EC40-9ACA-E9EB5064DAD4}">
      <dsp:nvSpPr>
        <dsp:cNvPr id="0" name=""/>
        <dsp:cNvSpPr/>
      </dsp:nvSpPr>
      <dsp:spPr>
        <a:xfrm>
          <a:off x="7927" y="3195777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personal vehicle and claim $0.655/mile</a:t>
          </a:r>
        </a:p>
      </dsp:txBody>
      <dsp:txXfrm>
        <a:off x="63984" y="3251834"/>
        <a:ext cx="1801807" cy="2358779"/>
      </dsp:txXfrm>
    </dsp:sp>
    <dsp:sp modelId="{B8962C98-7F5F-4F49-B67F-A91345B079FE}">
      <dsp:nvSpPr>
        <dsp:cNvPr id="0" name=""/>
        <dsp:cNvSpPr/>
      </dsp:nvSpPr>
      <dsp:spPr>
        <a:xfrm>
          <a:off x="2002233" y="3195777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Provide Google Map or Map Quest PDF</a:t>
          </a:r>
        </a:p>
      </dsp:txBody>
      <dsp:txXfrm>
        <a:off x="2058290" y="3251834"/>
        <a:ext cx="1801807" cy="2358779"/>
      </dsp:txXfrm>
    </dsp:sp>
    <dsp:sp modelId="{90750B49-B181-D74B-BAE1-8DD2ECD42411}">
      <dsp:nvSpPr>
        <dsp:cNvPr id="0" name=""/>
        <dsp:cNvSpPr/>
      </dsp:nvSpPr>
      <dsp:spPr>
        <a:xfrm>
          <a:off x="4084833" y="1747936"/>
          <a:ext cx="6076539" cy="12736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More than 99 Miles</a:t>
          </a:r>
        </a:p>
      </dsp:txBody>
      <dsp:txXfrm>
        <a:off x="4122138" y="1785241"/>
        <a:ext cx="6001929" cy="1199086"/>
      </dsp:txXfrm>
    </dsp:sp>
    <dsp:sp modelId="{D3E73B3F-0137-E948-B330-C26CBFA3E733}">
      <dsp:nvSpPr>
        <dsp:cNvPr id="0" name=""/>
        <dsp:cNvSpPr/>
      </dsp:nvSpPr>
      <dsp:spPr>
        <a:xfrm>
          <a:off x="4163927" y="3147248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Spend Authorization &amp; Vehicle Rental Form</a:t>
          </a:r>
        </a:p>
      </dsp:txBody>
      <dsp:txXfrm>
        <a:off x="4219984" y="3203305"/>
        <a:ext cx="1801807" cy="2358779"/>
      </dsp:txXfrm>
    </dsp:sp>
    <dsp:sp modelId="{D8C1A85A-216E-9A49-90D7-1A1BD982EAB7}">
      <dsp:nvSpPr>
        <dsp:cNvPr id="0" name=""/>
        <dsp:cNvSpPr/>
      </dsp:nvSpPr>
      <dsp:spPr>
        <a:xfrm>
          <a:off x="6158233" y="3147248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Traveling out of state: attach airfare quote to show cost savings</a:t>
          </a:r>
        </a:p>
      </dsp:txBody>
      <dsp:txXfrm>
        <a:off x="6214290" y="3203305"/>
        <a:ext cx="1801807" cy="2358779"/>
      </dsp:txXfrm>
    </dsp:sp>
    <dsp:sp modelId="{7D1B38C1-0789-A545-8D59-6288341E78D4}">
      <dsp:nvSpPr>
        <dsp:cNvPr id="0" name=""/>
        <dsp:cNvSpPr/>
      </dsp:nvSpPr>
      <dsp:spPr>
        <a:xfrm>
          <a:off x="8152539" y="3147248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 rental vehicles, fuel receipts are to be original and itemized</a:t>
          </a:r>
        </a:p>
      </dsp:txBody>
      <dsp:txXfrm>
        <a:off x="8208596" y="3203305"/>
        <a:ext cx="1801807" cy="2358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79DC3-CC3E-4EED-81D5-6A6BC5FA80D7}">
      <dsp:nvSpPr>
        <dsp:cNvPr id="0" name=""/>
        <dsp:cNvSpPr/>
      </dsp:nvSpPr>
      <dsp:spPr>
        <a:xfrm>
          <a:off x="220265" y="224505"/>
          <a:ext cx="1817855" cy="863751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Louisiana Travel</a:t>
          </a:r>
        </a:p>
      </dsp:txBody>
      <dsp:txXfrm>
        <a:off x="245563" y="249803"/>
        <a:ext cx="1767259" cy="813155"/>
      </dsp:txXfrm>
    </dsp:sp>
    <dsp:sp modelId="{80925C16-833D-4EBC-9433-FDBDBE83F3D3}">
      <dsp:nvSpPr>
        <dsp:cNvPr id="0" name=""/>
        <dsp:cNvSpPr/>
      </dsp:nvSpPr>
      <dsp:spPr>
        <a:xfrm rot="21588180">
          <a:off x="2332833" y="547749"/>
          <a:ext cx="594919" cy="206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2332833" y="589244"/>
        <a:ext cx="532837" cy="124165"/>
      </dsp:txXfrm>
    </dsp:sp>
    <dsp:sp modelId="{C7B1886C-3E7B-4220-8F98-3CC1C24751FA}">
      <dsp:nvSpPr>
        <dsp:cNvPr id="0" name=""/>
        <dsp:cNvSpPr/>
      </dsp:nvSpPr>
      <dsp:spPr>
        <a:xfrm>
          <a:off x="3187970" y="78994"/>
          <a:ext cx="2415358" cy="1132310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Hotel Tax Exemption Form &amp; GSA Rate</a:t>
          </a:r>
        </a:p>
      </dsp:txBody>
      <dsp:txXfrm>
        <a:off x="3221134" y="112158"/>
        <a:ext cx="2349030" cy="1065982"/>
      </dsp:txXfrm>
    </dsp:sp>
    <dsp:sp modelId="{11228B50-6C27-42D8-9567-4E1656F8C05F}">
      <dsp:nvSpPr>
        <dsp:cNvPr id="0" name=""/>
        <dsp:cNvSpPr/>
      </dsp:nvSpPr>
      <dsp:spPr>
        <a:xfrm rot="6933455">
          <a:off x="3511871" y="1773869"/>
          <a:ext cx="666918" cy="441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3521348" y="1776724"/>
        <a:ext cx="653677" cy="26482"/>
      </dsp:txXfrm>
    </dsp:sp>
    <dsp:sp modelId="{8493C324-A831-416F-ACA3-44E30849FD06}">
      <dsp:nvSpPr>
        <dsp:cNvPr id="0" name=""/>
        <dsp:cNvSpPr/>
      </dsp:nvSpPr>
      <dsp:spPr>
        <a:xfrm>
          <a:off x="2528584" y="2346516"/>
          <a:ext cx="1714366" cy="820859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Conference Hotel</a:t>
          </a:r>
        </a:p>
      </dsp:txBody>
      <dsp:txXfrm>
        <a:off x="2552626" y="2370558"/>
        <a:ext cx="1666282" cy="772775"/>
      </dsp:txXfrm>
    </dsp:sp>
    <dsp:sp modelId="{B0F6A28E-BF50-4C27-A553-C657004D92B0}">
      <dsp:nvSpPr>
        <dsp:cNvPr id="0" name=""/>
        <dsp:cNvSpPr/>
      </dsp:nvSpPr>
      <dsp:spPr>
        <a:xfrm rot="9832">
          <a:off x="4451043" y="2653437"/>
          <a:ext cx="729050" cy="215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451043" y="2696384"/>
        <a:ext cx="664492" cy="129117"/>
      </dsp:txXfrm>
    </dsp:sp>
    <dsp:sp modelId="{829B8CA0-5503-44A7-B806-F96CCF8DF513}">
      <dsp:nvSpPr>
        <dsp:cNvPr id="0" name=""/>
        <dsp:cNvSpPr/>
      </dsp:nvSpPr>
      <dsp:spPr>
        <a:xfrm>
          <a:off x="5354831" y="2314416"/>
          <a:ext cx="2154210" cy="902483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Hotel Overage Request Form</a:t>
          </a:r>
        </a:p>
      </dsp:txBody>
      <dsp:txXfrm>
        <a:off x="5381264" y="2340849"/>
        <a:ext cx="2101344" cy="849617"/>
      </dsp:txXfrm>
    </dsp:sp>
    <dsp:sp modelId="{B789C9F5-D085-4DBF-963C-6D92727A785E}">
      <dsp:nvSpPr>
        <dsp:cNvPr id="0" name=""/>
        <dsp:cNvSpPr/>
      </dsp:nvSpPr>
      <dsp:spPr>
        <a:xfrm rot="5610566">
          <a:off x="6128496" y="3672880"/>
          <a:ext cx="492897" cy="441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6135522" y="3675100"/>
        <a:ext cx="479656" cy="26482"/>
      </dsp:txXfrm>
    </dsp:sp>
    <dsp:sp modelId="{85898A2F-1AD8-41DA-96D7-F8D29E92E682}">
      <dsp:nvSpPr>
        <dsp:cNvPr id="0" name=""/>
        <dsp:cNvSpPr/>
      </dsp:nvSpPr>
      <dsp:spPr>
        <a:xfrm>
          <a:off x="5623876" y="4145151"/>
          <a:ext cx="1390327" cy="922727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Sharing a room? </a:t>
          </a:r>
        </a:p>
      </dsp:txBody>
      <dsp:txXfrm>
        <a:off x="5650902" y="4172177"/>
        <a:ext cx="1336275" cy="868675"/>
      </dsp:txXfrm>
    </dsp:sp>
    <dsp:sp modelId="{0FBBA694-8298-4BB7-86E4-0C3003557F9D}">
      <dsp:nvSpPr>
        <dsp:cNvPr id="0" name=""/>
        <dsp:cNvSpPr/>
      </dsp:nvSpPr>
      <dsp:spPr>
        <a:xfrm rot="21597440">
          <a:off x="7414608" y="4559448"/>
          <a:ext cx="791275" cy="21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7414608" y="4602842"/>
        <a:ext cx="726220" cy="130110"/>
      </dsp:txXfrm>
    </dsp:sp>
    <dsp:sp modelId="{33BE58B1-4AF4-4028-A9C1-00954057BB9B}">
      <dsp:nvSpPr>
        <dsp:cNvPr id="0" name=""/>
        <dsp:cNvSpPr/>
      </dsp:nvSpPr>
      <dsp:spPr>
        <a:xfrm>
          <a:off x="8467657" y="3808291"/>
          <a:ext cx="1537104" cy="1592102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Allowable Rate (x) People in Room</a:t>
          </a:r>
        </a:p>
      </dsp:txBody>
      <dsp:txXfrm>
        <a:off x="8512677" y="3853311"/>
        <a:ext cx="1447064" cy="1502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1CBE-5059-43C8-8CEF-03E57FC45E50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339FC-09CF-4ED1-84D6-67017ED8B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9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1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1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17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59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6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0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1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b="1" dirty="0"/>
              <a:t>PLEASE DO NOT TAPE OVER ANY WORDS, THEY WILL FADE</a:t>
            </a:r>
          </a:p>
          <a:p>
            <a:pPr marL="0" indent="0" algn="ctr">
              <a:buNone/>
            </a:pPr>
            <a:r>
              <a:rPr lang="en-US" sz="1200" b="1" dirty="0"/>
              <a:t>DO NOT STAPLE RECEIPT</a:t>
            </a:r>
          </a:p>
          <a:p>
            <a:pPr marL="0" indent="0" algn="ctr">
              <a:buNone/>
            </a:pPr>
            <a:r>
              <a:rPr lang="en-US" sz="1200" b="1" dirty="0"/>
              <a:t>PLEASE INDCATE WHO/WHAT EXP RECEIPT ARE FOR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8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9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8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40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 of your assigned spend authorization number for future reference and tracking.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53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careful to select the correct “Meals &amp; Incidentals Expenses – Per Diem” line item for the type of transaction you are working on (i.e. Spend Authorization vs. Expense Report).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05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15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95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13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17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51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9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6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1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45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92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16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7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2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8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8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0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7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C4A7-2806-BD41-A568-4B5524CF0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94B65-2984-2843-89E3-8E822BA6B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C67D-882A-4242-91BC-F4811B3D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18E-3216-5744-AABA-31D02D64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AB8C-B47D-3C4A-9ACE-78DFF6B1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0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8732-B7CD-B94C-BEB5-178A3D04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9B4CB-88E1-0749-899C-838B866FE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FC7FA-4817-3347-8FCF-85EE4B95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DE64E-370C-4E42-9638-536F7BC1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830C2-49DA-A84D-A8E2-3F43CEAA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D16F7-D567-1640-BBB9-32F71F222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4AC25-D692-7540-ABEA-80CADC439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9C0E-2EB0-3242-8A22-4F9E8404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397FD-8387-9B40-9942-173EF7B1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CC849-6CDA-BB43-B176-C828FB6A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4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C291-9E81-3E40-AD5E-C34A29C6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4A8A-7CF2-1A41-8896-8AF9014F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D9F5-6AD3-2D4E-9231-C4B9DA39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CF4E3-AD88-1A46-B072-8C4B32F5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61D1-3402-C149-9131-634AD22A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6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C0A3-D4CF-0C4B-9CEB-CD808536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26DE-F430-0F43-AF93-BCB546C4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B577-7FE6-B844-A7B6-4637D032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71F2-940D-2F4E-9692-407FBA51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067F1-4A41-2946-BE06-0F32C7CF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1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947-3CE9-F440-BE33-2B976419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D1817-B3F9-6241-9027-F709E6165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A865D-7DD1-7D4B-BBE3-3BFDD2018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94A5E-391D-2647-A1F4-9D504C3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FF30-2F15-AF46-A686-51BDDF74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EA236-719F-D443-944D-FA887B3C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8524-3E7C-E14D-80BE-8028BD4C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C8F7-06FC-9349-A075-5C8CFB818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E494-12C9-D84A-BECD-4974657E1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EE1AA-AFFA-0545-8FC9-07BF7436B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21BC9-61DC-AC4C-9AE7-451303349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4E29D-5B5A-1C45-A992-2CD1BBD7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99E13-6DC7-7242-AD92-0E162F6F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0A2D1-A805-524C-96C2-323AB1C3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1B05-F59C-FE4C-9E12-1F840E5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6B84F-A089-0A47-A307-35567569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C380B-C3DC-BC4A-965B-AA0926EA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B5DE-1AA2-D446-AA2E-B6EC9A3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52160-3F54-BC4B-AC6A-CCF366D1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27ACD-406C-B441-891E-CCA0D4BE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CFAF-35BA-3940-A1D0-67AC01BA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9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0267-E25E-9941-B7DD-79201F20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65EF-D510-C94D-98C4-A4CE5535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520D3-5F91-8F46-A609-939E73980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B9E3B-FC3C-B14C-842B-DECD799E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7111F-E28E-894B-9AA7-C4A4382E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91809-3A12-0E4E-B821-F53D1EE2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6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385C-63A4-F641-82AF-A18B008F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46900-3303-5845-A295-226F213EB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59B1E-1299-2B49-8BCA-CA18EB321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97427-02E5-AC42-ACFF-0A7E5913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EFC66-25F0-BB40-BAE8-41500558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CA807-AA19-F64D-9608-ECC8F66E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BF331-5C64-A541-AE28-2734DB48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2DC0-C04A-1445-8866-3424D2F8F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15765-D04F-364B-BD80-296B8AD3E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C013-69E2-CD46-8C0B-F45DF41573EA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1B2B-E01D-3143-9971-773A4158E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381E-A8D7-974A-A223-6B84E3222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D065-C161-6543-AD7C-0D5B292F8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6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8.tiff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5.xml"/><Relationship Id="rId5" Type="http://schemas.openxmlformats.org/officeDocument/2006/relationships/image" Target="../media/image19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TATELAUNIV@CBTRAVEL.COM" TargetMode="External"/><Relationship Id="rId4" Type="http://schemas.openxmlformats.org/officeDocument/2006/relationships/hyperlink" Target="https://app.cbtat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21.pn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Layout" Target="../diagrams/layout12.xml"/><Relationship Id="rId5" Type="http://schemas.openxmlformats.org/officeDocument/2006/relationships/diagramLayout" Target="../diagrams/layout11.xml"/><Relationship Id="rId10" Type="http://schemas.openxmlformats.org/officeDocument/2006/relationships/diagramData" Target="../diagrams/data12.xml"/><Relationship Id="rId4" Type="http://schemas.openxmlformats.org/officeDocument/2006/relationships/diagramData" Target="../diagrams/data11.xml"/><Relationship Id="rId9" Type="http://schemas.openxmlformats.org/officeDocument/2006/relationships/image" Target="../media/image23.png"/><Relationship Id="rId14" Type="http://schemas.microsoft.com/office/2007/relationships/diagramDrawing" Target="../diagrams/drawing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4.png"/><Relationship Id="rId9" Type="http://schemas.microsoft.com/office/2007/relationships/diagramDrawing" Target="../diagrams/drawin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4.xm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42.png"/><Relationship Id="rId10" Type="http://schemas.microsoft.com/office/2007/relationships/diagramDrawing" Target="../diagrams/drawing15.xml"/><Relationship Id="rId4" Type="http://schemas.openxmlformats.org/officeDocument/2006/relationships/image" Target="../media/image41.png"/><Relationship Id="rId9" Type="http://schemas.openxmlformats.org/officeDocument/2006/relationships/diagramColors" Target="../diagrams/colors1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5" Type="http://schemas.openxmlformats.org/officeDocument/2006/relationships/hyperlink" Target="http://www.htxt.co.za/2013/11/18/kalahari-com-only-expecting-the-xbox-one-in-june-2014/wpid-expect-delays-sign/" TargetMode="External"/><Relationship Id="rId10" Type="http://schemas.microsoft.com/office/2007/relationships/diagramDrawing" Target="../diagrams/drawing18.xml"/><Relationship Id="rId4" Type="http://schemas.openxmlformats.org/officeDocument/2006/relationships/image" Target="../media/image58.jpeg"/><Relationship Id="rId9" Type="http://schemas.openxmlformats.org/officeDocument/2006/relationships/diagramColors" Target="../diagrams/colors18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microsoft.com/office/2007/relationships/hdphoto" Target="../media/hdphoto1.wdp"/><Relationship Id="rId4" Type="http://schemas.openxmlformats.org/officeDocument/2006/relationships/diagramData" Target="../diagrams/data20.xml"/><Relationship Id="rId9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ravel@southeastern.edu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3D41-F4B1-6C4C-BA37-99D99F742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91" y="1428438"/>
            <a:ext cx="7092176" cy="1034392"/>
          </a:xfrm>
        </p:spPr>
        <p:txBody>
          <a:bodyPr/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Travel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30553-E335-F946-83AE-C9A14B594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832" y="2670376"/>
            <a:ext cx="6479094" cy="1034392"/>
          </a:xfrm>
        </p:spPr>
        <p:txBody>
          <a:bodyPr>
            <a:normAutofit/>
          </a:bodyPr>
          <a:lstStyle/>
          <a:p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Fall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B2FD9-A245-2145-89FF-C74B5165D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379" y="4187624"/>
            <a:ext cx="3816623" cy="3816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B67B9-C582-4038-96C2-69D3E4FBD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73" y="170822"/>
            <a:ext cx="1688287" cy="19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54" y="180904"/>
            <a:ext cx="4011146" cy="8442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International Travel: A Brief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F3F1-EAF4-4627-A916-B39E197A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E2E8F-90F7-45AA-B1CB-06CB6AD5C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219200"/>
            <a:ext cx="9773920" cy="51304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39E04F-F1F7-4872-AB2F-FFF09BC8AE48}"/>
              </a:ext>
            </a:extLst>
          </p:cNvPr>
          <p:cNvSpPr/>
          <p:nvPr/>
        </p:nvSpPr>
        <p:spPr>
          <a:xfrm>
            <a:off x="5334000" y="5638800"/>
            <a:ext cx="5019040" cy="5381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EDB6E-8A55-4B5E-9F1A-A5186304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280" y="1135982"/>
            <a:ext cx="9387840" cy="529691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30C15A-DA3B-47B7-B19A-C43B212E3DF7}"/>
              </a:ext>
            </a:extLst>
          </p:cNvPr>
          <p:cNvSpPr/>
          <p:nvPr/>
        </p:nvSpPr>
        <p:spPr>
          <a:xfrm>
            <a:off x="6654800" y="3429000"/>
            <a:ext cx="650240" cy="10109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DFF09-0EB1-4EBC-95C7-125C80D68FE7}"/>
              </a:ext>
            </a:extLst>
          </p:cNvPr>
          <p:cNvSpPr/>
          <p:nvPr/>
        </p:nvSpPr>
        <p:spPr>
          <a:xfrm>
            <a:off x="838200" y="4084320"/>
            <a:ext cx="10205720" cy="25426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1E475-9669-479E-8FC3-0085159E5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97470"/>
            <a:ext cx="11163070" cy="4728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173444-D1FF-42B9-9FA7-78CD5917E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782" y="4829528"/>
            <a:ext cx="6515531" cy="5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E6801F1-B3C4-45D0-9DA1-01A706CD8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262480"/>
              </p:ext>
            </p:extLst>
          </p:nvPr>
        </p:nvGraphicFramePr>
        <p:xfrm>
          <a:off x="838200" y="1138136"/>
          <a:ext cx="10515600" cy="503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46CA2F5-9C82-4B4C-A1CF-ED2C008FF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72" y="-853692"/>
            <a:ext cx="2918951" cy="2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B8BAAB-BE60-478A-A8A8-4F29E6FC7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45B8BAAB-BE60-478A-A8A8-4F29E6FC7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45B8BAAB-BE60-478A-A8A8-4F29E6FC7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D311E-5E1B-424D-84B6-0C718F64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C5DD311E-5E1B-424D-84B6-0C718F64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C5DD311E-5E1B-424D-84B6-0C718F64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1E11C-0B27-4F2C-831D-24168F02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2AB1E11C-0B27-4F2C-831D-24168F02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2AB1E11C-0B27-4F2C-831D-24168F02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204E1B-5C4C-4A4D-AC79-3233FD2A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1A204E1B-5C4C-4A4D-AC79-3233FD2A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1A204E1B-5C4C-4A4D-AC79-3233FD2A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77E96E-3BD8-41E8-A7A2-E32F9DA3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A377E96E-3BD8-41E8-A7A2-E32F9DA3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A377E96E-3BD8-41E8-A7A2-E32F9DA3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4" y="192052"/>
            <a:ext cx="5951706" cy="62277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 Checklist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8B95B-5330-2A42-9275-5BBB466E9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06" y="4564614"/>
            <a:ext cx="3162143" cy="2918951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9CC909-BE92-4AC9-89EC-60AA80844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051775"/>
              </p:ext>
            </p:extLst>
          </p:nvPr>
        </p:nvGraphicFramePr>
        <p:xfrm>
          <a:off x="838200" y="2026348"/>
          <a:ext cx="10515600" cy="36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4B2B766C-6D57-4FE7-A0E2-D0D210B8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1831" y="1344719"/>
            <a:ext cx="2810918" cy="14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E04DF5-25C0-134C-B9C9-32A8D17B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9E04DF5-25C0-134C-B9C9-32A8D17BD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FABE2E-D37F-9243-A335-2519A1EA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7FABE2E-D37F-9243-A335-2519A1EA3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CAEFD-3B4B-2444-A817-0967FE8F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42CAEFD-3B4B-2444-A817-0967FE8FA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E7860-CE0A-C246-8758-F3EFD15A8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6AE7860-CE0A-C246-8758-F3EFD15A8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A4623A-B956-974E-97EB-27F9818DD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7A4623A-B956-974E-97EB-27F9818DD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0B8FBA-2EBE-4045-A6A6-E959146B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1284"/>
            <a:ext cx="5221288" cy="408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Travel-Flights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020D36A-1741-4EF4-98FA-9BF5B505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658" y="-878649"/>
            <a:ext cx="2918951" cy="29189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01AC4C-81B2-45E6-8CCE-59311D0DD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20" y="986085"/>
            <a:ext cx="4511710" cy="4885829"/>
          </a:xfrm>
          <a:prstGeom prst="rect">
            <a:avLst/>
          </a:prstGeom>
        </p:spPr>
      </p:pic>
      <p:graphicFrame>
        <p:nvGraphicFramePr>
          <p:cNvPr id="41" name="Content Placeholder 8">
            <a:extLst>
              <a:ext uri="{FF2B5EF4-FFF2-40B4-BE49-F238E27FC236}">
                <a16:creationId xmlns:a16="http://schemas.microsoft.com/office/drawing/2014/main" id="{CE618D2A-F6B7-49A9-AD2F-8E9EEC16F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115529"/>
              </p:ext>
            </p:extLst>
          </p:nvPr>
        </p:nvGraphicFramePr>
        <p:xfrm>
          <a:off x="385391" y="1262035"/>
          <a:ext cx="6167981" cy="458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6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4" y="5849257"/>
            <a:ext cx="3754875" cy="938252"/>
          </a:xfrm>
        </p:spPr>
        <p:txBody>
          <a:bodyPr>
            <a:norm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C9F6-09BC-2E4F-8C08-11A0A063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884" y="994299"/>
            <a:ext cx="8673485" cy="579321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4400" b="1" u="sng" dirty="0">
                <a:solidFill>
                  <a:srgbClr val="FF0000"/>
                </a:solidFill>
              </a:rPr>
              <a:t>STATE CONTRACTED TRAVEL AGENCY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3600" b="1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600" b="1" dirty="0"/>
              <a:t>CHRISTOPHERSON BUSINESS TRAVEL</a:t>
            </a:r>
          </a:p>
          <a:p>
            <a:pPr marL="0" indent="0" algn="ctr">
              <a:buNone/>
              <a:defRPr/>
            </a:pPr>
            <a:r>
              <a:rPr lang="en-US" altLang="en-US" sz="2900" dirty="0"/>
              <a:t>WEBSITE: </a:t>
            </a:r>
            <a:r>
              <a:rPr lang="en-US" altLang="en-US" sz="2900" dirty="0">
                <a:hlinkClick r:id="rId4"/>
              </a:rPr>
              <a:t>HTTPS://APP.CBTAT.COM/</a:t>
            </a:r>
            <a:r>
              <a:rPr lang="en-US" altLang="en-US" sz="2900" dirty="0"/>
              <a:t> 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2900" dirty="0"/>
          </a:p>
          <a:p>
            <a:pPr marL="0" lvl="0" indent="0" algn="ctr">
              <a:buNone/>
              <a:defRPr/>
            </a:pPr>
            <a:r>
              <a:rPr lang="en-US" altLang="en-US" sz="2900" dirty="0"/>
              <a:t>TOLL FREE:  800-535-0179</a:t>
            </a:r>
          </a:p>
          <a:p>
            <a:pPr marL="0" lvl="0" indent="0" algn="ctr">
              <a:buNone/>
              <a:defRPr/>
            </a:pPr>
            <a:r>
              <a:rPr lang="en-US" altLang="en-US" sz="2900" dirty="0"/>
              <a:t>EMAIL: ONLINESUPPORT@CBTRAVEL.COM</a:t>
            </a:r>
          </a:p>
          <a:p>
            <a:pPr marL="0" indent="0" algn="ctr">
              <a:buNone/>
              <a:defRPr/>
            </a:pPr>
            <a:r>
              <a:rPr lang="en-US" altLang="en-US" sz="3600" b="1" dirty="0"/>
              <a:t>NON-REFUNDABLE ONLINE BOOKING TRANSACTION FEE</a:t>
            </a:r>
          </a:p>
          <a:p>
            <a:pPr marL="0" indent="0" algn="ctr">
              <a:buNone/>
              <a:defRPr/>
            </a:pPr>
            <a:r>
              <a:rPr lang="en-US" altLang="en-US" sz="2900" dirty="0"/>
              <a:t>  $7 FOR DOMESTIC OR INTERNATIONAL TICKET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4400" b="1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4400" b="1" dirty="0"/>
              <a:t>  TRAVEL ADVISOR TEAM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TOLL FREE:  800-961-0720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EMAIL: </a:t>
            </a:r>
            <a:r>
              <a:rPr lang="en-US" altLang="en-US" sz="3300" dirty="0">
                <a:hlinkClick r:id="rId5"/>
              </a:rPr>
              <a:t>STATELAUNIV@CBTRAVEL.COM</a:t>
            </a:r>
            <a:endParaRPr lang="en-US" altLang="en-US" sz="3300" dirty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altLang="en-US" sz="2900" dirty="0"/>
          </a:p>
          <a:p>
            <a:pPr marL="0" indent="0" algn="ctr">
              <a:buNone/>
              <a:defRPr/>
            </a:pPr>
            <a:r>
              <a:rPr lang="en-US" altLang="en-US" sz="3600" b="1" dirty="0"/>
              <a:t>NON-REFUNDABLE AGENT TRANSACTION FEES-</a:t>
            </a:r>
          </a:p>
          <a:p>
            <a:pPr marL="0" indent="0" algn="ctr">
              <a:buNone/>
              <a:defRPr/>
            </a:pPr>
            <a:r>
              <a:rPr lang="en-US" altLang="en-US" sz="3600" dirty="0"/>
              <a:t>$24.00 PER DOMESTIC TICKET</a:t>
            </a:r>
          </a:p>
          <a:p>
            <a:pPr marL="0" indent="0" algn="ctr">
              <a:buNone/>
              <a:defRPr/>
            </a:pPr>
            <a:r>
              <a:rPr lang="en-US" altLang="en-US" sz="3600" dirty="0"/>
              <a:t>$31.00 PER INTERNATIONAL TICKET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29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Christopherson Business Travel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5588 S. Green Street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Salt Lake City, UT 84123 </a:t>
            </a:r>
          </a:p>
          <a:p>
            <a:endParaRPr lang="en-US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AC334-2D43-4FCC-B3AD-3CEEBE039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54" y="70491"/>
            <a:ext cx="2203341" cy="11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Travel-Driving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542287"/>
              </p:ext>
            </p:extLst>
          </p:nvPr>
        </p:nvGraphicFramePr>
        <p:xfrm>
          <a:off x="1015304" y="1006442"/>
          <a:ext cx="10161391" cy="566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3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2B82FA-0F6E-4146-BC78-16F26950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C2B82FA-0F6E-4146-BC78-16F26950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C2B82FA-0F6E-4146-BC78-16F26950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81B62-6FFB-DD43-8F17-1603729E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2381B62-6FFB-DD43-8F17-1603729E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2381B62-6FFB-DD43-8F17-1603729E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F919C5-E9CA-EC40-9ACA-E9EB5064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6F919C5-E9CA-EC40-9ACA-E9EB5064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F6F919C5-E9CA-EC40-9ACA-E9EB5064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962C98-7F5F-4F49-B67F-A91345B0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B8962C98-7F5F-4F49-B67F-A91345B0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B8962C98-7F5F-4F49-B67F-A91345B0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50B49-B181-D74B-BAE1-8DD2ECD4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90750B49-B181-D74B-BAE1-8DD2ECD4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90750B49-B181-D74B-BAE1-8DD2ECD4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E73B3F-0137-E948-B330-C26CBFA3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D3E73B3F-0137-E948-B330-C26CBFA3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3E73B3F-0137-E948-B330-C26CBFA3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C1A85A-216E-9A49-90D7-1A1BD982E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D8C1A85A-216E-9A49-90D7-1A1BD982E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D8C1A85A-216E-9A49-90D7-1A1BD982E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1B38C1-0789-A545-8D59-6288341E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7D1B38C1-0789-A545-8D59-6288341E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7D1B38C1-0789-A545-8D59-6288341E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Travel-Hotels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726691"/>
              </p:ext>
            </p:extLst>
          </p:nvPr>
        </p:nvGraphicFramePr>
        <p:xfrm>
          <a:off x="171079" y="1329184"/>
          <a:ext cx="11840408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0E951859-DF0C-47B4-B6C2-B9F474BA1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950394"/>
              </p:ext>
            </p:extLst>
          </p:nvPr>
        </p:nvGraphicFramePr>
        <p:xfrm>
          <a:off x="414591" y="1049198"/>
          <a:ext cx="11401588" cy="574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E29BFE-B83C-4509-98D5-3A8F7E8AF2B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145" t="25630" r="50345"/>
          <a:stretch/>
        </p:blipFill>
        <p:spPr>
          <a:xfrm>
            <a:off x="9144001" y="1136796"/>
            <a:ext cx="2550700" cy="3372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1A6EB-576B-4E65-BF0F-7348DDA192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079" y="5090028"/>
            <a:ext cx="2675024" cy="14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D79DC3-CC3E-4EED-81D5-6A6BC5FA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0D79DC3-CC3E-4EED-81D5-6A6BC5FA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0D79DC3-CC3E-4EED-81D5-6A6BC5FA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25C16-833D-4EBC-9433-FDBDBE83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0925C16-833D-4EBC-9433-FDBDBE83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0925C16-833D-4EBC-9433-FDBDBE83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1886C-3E7B-4220-8F98-3CC1C2475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7B1886C-3E7B-4220-8F98-3CC1C2475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7B1886C-3E7B-4220-8F98-3CC1C2475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28B50-6C27-42D8-9567-4E1656F8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11228B50-6C27-42D8-9567-4E1656F8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11228B50-6C27-42D8-9567-4E1656F8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3C324-A831-416F-ACA3-44E30849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493C324-A831-416F-ACA3-44E30849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493C324-A831-416F-ACA3-44E30849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6A28E-BF50-4C27-A553-C657004D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0F6A28E-BF50-4C27-A553-C657004D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0F6A28E-BF50-4C27-A553-C657004D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B8CA0-5503-44A7-B806-F96CCF8D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29B8CA0-5503-44A7-B806-F96CCF8D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29B8CA0-5503-44A7-B806-F96CCF8D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9C9F5-D085-4DBF-963C-6D92727A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789C9F5-D085-4DBF-963C-6D92727A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789C9F5-D085-4DBF-963C-6D92727A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98A2F-1AD8-41DA-96D7-F8D29E92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85898A2F-1AD8-41DA-96D7-F8D29E92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85898A2F-1AD8-41DA-96D7-F8D29E92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BA694-8298-4BB7-86E4-0C3003557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0FBBA694-8298-4BB7-86E4-0C3003557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0FBBA694-8298-4BB7-86E4-0C3003557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E58B1-4AF4-4028-A9C1-00954057B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3BE58B1-4AF4-4028-A9C1-00954057B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3BE58B1-4AF4-4028-A9C1-00954057B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4" y="60464"/>
            <a:ext cx="10515600" cy="9382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Travel- Miscellaneous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/>
          </p:nvPr>
        </p:nvGraphicFramePr>
        <p:xfrm>
          <a:off x="1742427" y="1049198"/>
          <a:ext cx="8330083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DCB15A85-A13B-4265-A3A4-290E6C5AC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267669"/>
              </p:ext>
            </p:extLst>
          </p:nvPr>
        </p:nvGraphicFramePr>
        <p:xfrm>
          <a:off x="1498078" y="1150163"/>
          <a:ext cx="8951495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621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1634C9-C171-604C-9F62-BE5AA012C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731634C9-C171-604C-9F62-BE5AA012C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168B83-099E-EC43-A240-64C44ABB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59168B83-099E-EC43-A240-64C44ABB4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B6E5CA-21A6-2E41-B069-DAF48337D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BEB6E5CA-21A6-2E41-B069-DAF48337D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3969A9-D4D1-8447-913E-29820EBE3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973969A9-D4D1-8447-913E-29820EBE3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BF4584-F307-1B4D-83D8-B726B8D32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6BBF4584-F307-1B4D-83D8-B726B8D32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19F0A7-0A84-3240-882C-87920C727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419F0A7-0A84-3240-882C-87920C727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8E157B-745E-2D4F-99AE-83EB1706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458E157B-745E-2D4F-99AE-83EB17061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303659-C75D-F743-88BF-FF7F3A6F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0B303659-C75D-F743-88BF-FF7F3A6F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4" y="211911"/>
            <a:ext cx="4669656" cy="9382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 - Miscellaneous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/>
          </p:nvPr>
        </p:nvGraphicFramePr>
        <p:xfrm>
          <a:off x="1742427" y="1049198"/>
          <a:ext cx="8330083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5BC2A67-120F-4125-AEF8-F72CABFDF5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60" t="10483" r="7610" b="13155"/>
          <a:stretch/>
        </p:blipFill>
        <p:spPr>
          <a:xfrm rot="20474551">
            <a:off x="351446" y="2811659"/>
            <a:ext cx="2120036" cy="2096374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5601EE-989B-4EE2-817A-662EC4531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674885"/>
              </p:ext>
            </p:extLst>
          </p:nvPr>
        </p:nvGraphicFramePr>
        <p:xfrm>
          <a:off x="2404354" y="1664776"/>
          <a:ext cx="94050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070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B01FB5-80BD-43F7-886F-B970AD9E8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CB7ED6-F4EA-47E6-A71E-FDC9426FB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DEFD40-E778-4741-8D69-0C5DF315C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37143-FAA5-4394-BD48-27DA98A3F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07FBA-3148-4CD1-9891-1A0AD0C7D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37B4AC-B943-4B11-A2D5-8B224C89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E90253-393E-4D7D-87AA-4E1E077A7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0" y="43344"/>
            <a:ext cx="5154856" cy="93825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Travel Advance vs. Cash Advance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9D2A746A-3057-4E05-8DC3-28254E779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932" r="54329" b="6332"/>
          <a:stretch/>
        </p:blipFill>
        <p:spPr>
          <a:xfrm>
            <a:off x="4642714" y="921383"/>
            <a:ext cx="7181180" cy="52962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C55F63-1036-4313-9438-810A704D8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85586"/>
              </p:ext>
            </p:extLst>
          </p:nvPr>
        </p:nvGraphicFramePr>
        <p:xfrm>
          <a:off x="477727" y="1085160"/>
          <a:ext cx="3285812" cy="513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9574B760-12C1-4915-926C-7640288ACEB9}"/>
              </a:ext>
            </a:extLst>
          </p:cNvPr>
          <p:cNvSpPr/>
          <p:nvPr/>
        </p:nvSpPr>
        <p:spPr>
          <a:xfrm rot="20863577">
            <a:off x="310419" y="1940803"/>
            <a:ext cx="1912623" cy="804476"/>
          </a:xfrm>
          <a:prstGeom prst="rightArrow">
            <a:avLst/>
          </a:prstGeom>
          <a:solidFill>
            <a:srgbClr val="FEC52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Cash Advance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7335DD2-A1A6-4050-9991-7F66250E6D45}"/>
              </a:ext>
            </a:extLst>
          </p:cNvPr>
          <p:cNvSpPr/>
          <p:nvPr/>
        </p:nvSpPr>
        <p:spPr>
          <a:xfrm rot="21297041" flipH="1">
            <a:off x="2476600" y="4261102"/>
            <a:ext cx="2181632" cy="841728"/>
          </a:xfrm>
          <a:prstGeom prst="rightArrow">
            <a:avLst/>
          </a:prstGeom>
          <a:solidFill>
            <a:srgbClr val="18563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Travel Advance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8BFAC-8E0E-49B4-9498-6BCDB2299711}"/>
              </a:ext>
            </a:extLst>
          </p:cNvPr>
          <p:cNvSpPr txBox="1"/>
          <p:nvPr/>
        </p:nvSpPr>
        <p:spPr>
          <a:xfrm>
            <a:off x="1804040" y="3303241"/>
            <a:ext cx="89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</a:t>
            </a:r>
            <a:endParaRPr lang="en-US" dirty="0"/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B825608D-E020-403B-B167-04E445B96C9D}"/>
              </a:ext>
            </a:extLst>
          </p:cNvPr>
          <p:cNvSpPr/>
          <p:nvPr/>
        </p:nvSpPr>
        <p:spPr>
          <a:xfrm>
            <a:off x="6970913" y="3651371"/>
            <a:ext cx="1404451" cy="515357"/>
          </a:xfrm>
          <a:prstGeom prst="noSmoking">
            <a:avLst>
              <a:gd name="adj" fmla="val 7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10" y="146908"/>
            <a:ext cx="2322250" cy="938252"/>
          </a:xfrm>
        </p:spPr>
        <p:txBody>
          <a:bodyPr/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C9F6-09BC-2E4F-8C08-11A0A063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93" y="1085160"/>
            <a:ext cx="10515600" cy="50108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Updates to State Travel Regulations</a:t>
            </a:r>
          </a:p>
          <a:p>
            <a:r>
              <a:rPr lang="en-US" dirty="0"/>
              <a:t>GSA Review</a:t>
            </a:r>
          </a:p>
          <a:p>
            <a:r>
              <a:rPr lang="en-US" dirty="0"/>
              <a:t>Common Forms</a:t>
            </a:r>
          </a:p>
          <a:p>
            <a:r>
              <a:rPr lang="en-US" dirty="0"/>
              <a:t>International Travel</a:t>
            </a:r>
          </a:p>
          <a:p>
            <a:r>
              <a:rPr lang="en-US" dirty="0"/>
              <a:t>Before Travel Overview</a:t>
            </a:r>
          </a:p>
          <a:p>
            <a:r>
              <a:rPr lang="en-US" dirty="0"/>
              <a:t>Creating a Spend Authorization</a:t>
            </a:r>
          </a:p>
          <a:p>
            <a:r>
              <a:rPr lang="en-US" dirty="0"/>
              <a:t>Post Travel Overview</a:t>
            </a:r>
          </a:p>
          <a:p>
            <a:r>
              <a:rPr lang="en-US" dirty="0"/>
              <a:t>Creating an Expense Report</a:t>
            </a:r>
          </a:p>
          <a:p>
            <a:r>
              <a:rPr lang="en-US" dirty="0"/>
              <a:t>Top Reasons Requests are Delayed</a:t>
            </a:r>
          </a:p>
          <a:p>
            <a:r>
              <a:rPr lang="en-US" dirty="0"/>
              <a:t>Top Reasons Requests are Reduced</a:t>
            </a:r>
          </a:p>
          <a:p>
            <a:r>
              <a:rPr lang="en-US" dirty="0"/>
              <a:t>Miscellaneous</a:t>
            </a:r>
          </a:p>
          <a:p>
            <a:r>
              <a:rPr lang="en-US" dirty="0"/>
              <a:t>Questions</a:t>
            </a:r>
          </a:p>
          <a:p>
            <a:endParaRPr lang="en-US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AC334-2D43-4FCC-B3AD-3CEEBE039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222" y="2330965"/>
            <a:ext cx="2953315" cy="15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2" y="211911"/>
            <a:ext cx="5794158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During Travel - Reminder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/>
          </p:nvPr>
        </p:nvGraphicFramePr>
        <p:xfrm>
          <a:off x="1742427" y="1049198"/>
          <a:ext cx="8330083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54954AC-6651-4B01-8AEE-76A722DA1B19}"/>
              </a:ext>
            </a:extLst>
          </p:cNvPr>
          <p:cNvSpPr txBox="1"/>
          <p:nvPr/>
        </p:nvSpPr>
        <p:spPr>
          <a:xfrm>
            <a:off x="6505690" y="2813914"/>
            <a:ext cx="4343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a typeface="Ayuthaya" pitchFamily="2" charset="-34"/>
                <a:cs typeface="Ayuthaya" pitchFamily="2" charset="-34"/>
              </a:rPr>
              <a:t>KEEP ALL</a:t>
            </a:r>
          </a:p>
          <a:p>
            <a:pPr algn="ctr"/>
            <a:r>
              <a:rPr lang="en-US" sz="6000" b="1" dirty="0">
                <a:ea typeface="Ayuthaya" pitchFamily="2" charset="-34"/>
                <a:cs typeface="Ayuthaya" pitchFamily="2" charset="-34"/>
              </a:rPr>
              <a:t>RECEIPTS!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AB76DC-AC3E-4951-AF02-50EE4F9E01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959" r="28843" b="4643"/>
          <a:stretch/>
        </p:blipFill>
        <p:spPr>
          <a:xfrm rot="20673292">
            <a:off x="1535460" y="1542248"/>
            <a:ext cx="3391651" cy="47377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FF7E-FC66-4780-AB70-C20B1FDDA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730" y="5495277"/>
            <a:ext cx="1029070" cy="8269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CDDA7-5CAB-4C9E-92DE-D50BF6BD2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4371" y="1198334"/>
            <a:ext cx="417002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6" y="118905"/>
            <a:ext cx="3693874" cy="93825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Create a Spend Authorization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DF606-2932-47AB-AD20-A2CFBF20C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4763" y="588031"/>
            <a:ext cx="4914616" cy="302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DADD0-571C-4A2C-B9FA-8F1F1F5F9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901" y="3613182"/>
            <a:ext cx="4787478" cy="1342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79A2D-B5CD-4A4C-868D-74A5629C0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897" y="4956092"/>
            <a:ext cx="4683656" cy="1325563"/>
          </a:xfrm>
          <a:prstGeom prst="rect">
            <a:avLst/>
          </a:prstGeom>
        </p:spPr>
      </p:pic>
      <p:sp>
        <p:nvSpPr>
          <p:cNvPr id="9" name="Left Arrow 11">
            <a:extLst>
              <a:ext uri="{FF2B5EF4-FFF2-40B4-BE49-F238E27FC236}">
                <a16:creationId xmlns:a16="http://schemas.microsoft.com/office/drawing/2014/main" id="{B9467FF5-BDE6-4E04-80DA-8003BC1E4F0C}"/>
              </a:ext>
            </a:extLst>
          </p:cNvPr>
          <p:cNvSpPr/>
          <p:nvPr/>
        </p:nvSpPr>
        <p:spPr>
          <a:xfrm>
            <a:off x="8176317" y="5785337"/>
            <a:ext cx="978408" cy="484632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41143-F8F2-488A-8307-BFD1831F3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65" y="1795012"/>
            <a:ext cx="1575630" cy="1633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70CBC-D6D8-40A7-9236-5E467F5A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477" y="1380599"/>
            <a:ext cx="2629812" cy="2539647"/>
          </a:xfrm>
          <a:prstGeom prst="rect">
            <a:avLst/>
          </a:prstGeom>
        </p:spPr>
      </p:pic>
      <p:sp>
        <p:nvSpPr>
          <p:cNvPr id="13" name="Left Arrow 13">
            <a:extLst>
              <a:ext uri="{FF2B5EF4-FFF2-40B4-BE49-F238E27FC236}">
                <a16:creationId xmlns:a16="http://schemas.microsoft.com/office/drawing/2014/main" id="{A3C60323-6A0B-4EF8-A425-5D2762A25918}"/>
              </a:ext>
            </a:extLst>
          </p:cNvPr>
          <p:cNvSpPr/>
          <p:nvPr/>
        </p:nvSpPr>
        <p:spPr>
          <a:xfrm>
            <a:off x="4712289" y="2631168"/>
            <a:ext cx="964949" cy="437877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7B5F2-E6D3-4D25-AF57-8BB6613BF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981" y="4374496"/>
            <a:ext cx="3794308" cy="14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6" y="118905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9A1412-7FC3-4FFD-8E14-3F34617C2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20" y="1252604"/>
            <a:ext cx="5265608" cy="2288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65C485-63AE-42B4-8B67-5D7AB0F9E479}"/>
              </a:ext>
            </a:extLst>
          </p:cNvPr>
          <p:cNvSpPr txBox="1"/>
          <p:nvPr/>
        </p:nvSpPr>
        <p:spPr>
          <a:xfrm>
            <a:off x="7291301" y="4290264"/>
            <a:ext cx="3979827" cy="1477328"/>
          </a:xfrm>
          <a:prstGeom prst="rect">
            <a:avLst/>
          </a:prstGeom>
          <a:solidFill>
            <a:srgbClr val="FFC62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Only cities listed by the GSA are available to choose, except Hammond, LA. If your destination city is not listed, choose “Standard-Other” and enter the specific city name in the Memo section.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811045-CAC6-4FE9-9C49-F5611D6AD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10" y="1037702"/>
            <a:ext cx="5036826" cy="5558425"/>
          </a:xfrm>
          <a:prstGeom prst="rect">
            <a:avLst/>
          </a:prstGeom>
        </p:spPr>
      </p:pic>
      <p:sp>
        <p:nvSpPr>
          <p:cNvPr id="18" name="Left Arrow 24">
            <a:extLst>
              <a:ext uri="{FF2B5EF4-FFF2-40B4-BE49-F238E27FC236}">
                <a16:creationId xmlns:a16="http://schemas.microsoft.com/office/drawing/2014/main" id="{2623D695-EC49-4BCE-981F-BE193A91BBAF}"/>
              </a:ext>
            </a:extLst>
          </p:cNvPr>
          <p:cNvSpPr/>
          <p:nvPr/>
        </p:nvSpPr>
        <p:spPr>
          <a:xfrm>
            <a:off x="1123832" y="1252604"/>
            <a:ext cx="978408" cy="484632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6" y="118905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BD3A4-DA8B-4631-8C4B-58834AB9F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0" y="940879"/>
            <a:ext cx="5036826" cy="5558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0D807-B073-4874-AB2F-16D26012C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556" y="3976844"/>
            <a:ext cx="3248025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E6610-763F-489E-A8B6-6889B3B5A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72" y="2119155"/>
            <a:ext cx="4426618" cy="6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62" y="113900"/>
            <a:ext cx="4222662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Authorization- Meals &amp; Incidentals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1E008-61B1-41A7-AE46-DBAFFA774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24" t="29353" r="59781" b="28623"/>
          <a:stretch/>
        </p:blipFill>
        <p:spPr>
          <a:xfrm>
            <a:off x="90434" y="1311524"/>
            <a:ext cx="5746162" cy="478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546A9-B780-4FCE-A947-1DC221E006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67" t="56015" r="22857" b="25449"/>
          <a:stretch/>
        </p:blipFill>
        <p:spPr>
          <a:xfrm>
            <a:off x="7246933" y="1203072"/>
            <a:ext cx="4510994" cy="1745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A1EC6-FA88-405B-9389-34FCBAF3A1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50" r="46374" b="50000"/>
          <a:stretch/>
        </p:blipFill>
        <p:spPr>
          <a:xfrm>
            <a:off x="5907093" y="2948580"/>
            <a:ext cx="5911020" cy="2489444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E645DDB-B783-40E0-A3DE-E8A02FA37FA7}"/>
              </a:ext>
            </a:extLst>
          </p:cNvPr>
          <p:cNvSpPr/>
          <p:nvPr/>
        </p:nvSpPr>
        <p:spPr>
          <a:xfrm>
            <a:off x="8350565" y="4193302"/>
            <a:ext cx="803868" cy="622998"/>
          </a:xfrm>
          <a:prstGeom prst="frame">
            <a:avLst/>
          </a:prstGeom>
          <a:solidFill>
            <a:srgbClr val="18563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0A7D4B5-47AE-4FE4-A28A-D10922326D06}"/>
              </a:ext>
            </a:extLst>
          </p:cNvPr>
          <p:cNvSpPr/>
          <p:nvPr/>
        </p:nvSpPr>
        <p:spPr>
          <a:xfrm rot="5400000">
            <a:off x="7987940" y="3163811"/>
            <a:ext cx="1463417" cy="465194"/>
          </a:xfrm>
          <a:prstGeom prst="rightArrow">
            <a:avLst>
              <a:gd name="adj1" fmla="val 46183"/>
              <a:gd name="adj2" fmla="val 81111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61" y="264820"/>
            <a:ext cx="10515600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Authorization-</a:t>
            </a:r>
            <a:b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Reminders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685C6-DF13-45CA-AEBE-49B869B0E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88" t="3501" r="3114"/>
          <a:stretch/>
        </p:blipFill>
        <p:spPr>
          <a:xfrm rot="21037317">
            <a:off x="8532720" y="1381640"/>
            <a:ext cx="2480448" cy="24519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9E7C9E-454B-4E79-B7E8-005B0D8A4468}"/>
              </a:ext>
            </a:extLst>
          </p:cNvPr>
          <p:cNvSpPr/>
          <p:nvPr/>
        </p:nvSpPr>
        <p:spPr>
          <a:xfrm>
            <a:off x="4069172" y="2914346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A157A7-E0A9-4DA2-B705-71D7122C1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9" y="4388870"/>
            <a:ext cx="9301198" cy="220585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82A12D-FD1F-49C9-B805-27A14026F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92026"/>
              </p:ext>
            </p:extLst>
          </p:nvPr>
        </p:nvGraphicFramePr>
        <p:xfrm>
          <a:off x="559294" y="1203071"/>
          <a:ext cx="7261933" cy="329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736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8" y="211911"/>
            <a:ext cx="10515600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Post - Travel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9A740A-F73E-4E14-82D6-B1C97608D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470906"/>
              </p:ext>
            </p:extLst>
          </p:nvPr>
        </p:nvGraphicFramePr>
        <p:xfrm>
          <a:off x="778666" y="1578767"/>
          <a:ext cx="10257601" cy="260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95DCB19-363D-4379-9023-1F738820E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2817" y="4169495"/>
            <a:ext cx="5829300" cy="23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51F965-FDD6-4C38-8822-3087D67C1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F4402B-11D6-490E-8406-3CF3A08A7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0B4F98-6F01-468C-B8C5-80C67136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C99D82-593C-4254-8BF4-C66440B2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E70103-CD32-49C6-9061-AE547436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FFA0A8-BB19-4780-8921-ADD8EC43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4EE5FA-4637-47D7-A270-CB048763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4C5221-F497-406C-8A62-15C97B55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32306C-D3D3-4D57-825B-0277F2CE6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61" y="264820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3F04A4-EC68-4611-94F7-9F6AAE4A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896" y="1332357"/>
            <a:ext cx="6566466" cy="3220188"/>
          </a:xfrm>
          <a:prstGeom prst="rect">
            <a:avLst/>
          </a:prstGeom>
        </p:spPr>
      </p:pic>
      <p:sp>
        <p:nvSpPr>
          <p:cNvPr id="19" name="Left Arrow 14">
            <a:extLst>
              <a:ext uri="{FF2B5EF4-FFF2-40B4-BE49-F238E27FC236}">
                <a16:creationId xmlns:a16="http://schemas.microsoft.com/office/drawing/2014/main" id="{1593FE03-6E93-42D9-8D0C-9E74D792CEA8}"/>
              </a:ext>
            </a:extLst>
          </p:cNvPr>
          <p:cNvSpPr/>
          <p:nvPr/>
        </p:nvSpPr>
        <p:spPr>
          <a:xfrm>
            <a:off x="7652031" y="1909577"/>
            <a:ext cx="964949" cy="437877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3331BC-B49D-41EF-9FFF-D02A0C92B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583" y="2033268"/>
            <a:ext cx="1719141" cy="17828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4472DF-3562-4126-AB0A-44DBA1E652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663" b="3408"/>
          <a:stretch/>
        </p:blipFill>
        <p:spPr>
          <a:xfrm>
            <a:off x="4471588" y="5184788"/>
            <a:ext cx="3769431" cy="12246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5FAEDD-04D0-492F-82E8-EA4AA9604009}"/>
              </a:ext>
            </a:extLst>
          </p:cNvPr>
          <p:cNvSpPr txBox="1"/>
          <p:nvPr/>
        </p:nvSpPr>
        <p:spPr>
          <a:xfrm>
            <a:off x="4999766" y="4552545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640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032" y="961529"/>
            <a:ext cx="48704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304F1-3760-48DE-9378-ECED6911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4" y="1033038"/>
            <a:ext cx="5165975" cy="5560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F5859-A17A-4E7B-9B78-2E7B4866B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94" y="641545"/>
            <a:ext cx="6300298" cy="249689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59F6DFF-6097-49D6-9482-05C77CDF77F0}"/>
              </a:ext>
            </a:extLst>
          </p:cNvPr>
          <p:cNvSpPr/>
          <p:nvPr/>
        </p:nvSpPr>
        <p:spPr>
          <a:xfrm>
            <a:off x="987925" y="961529"/>
            <a:ext cx="4530436" cy="1427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6E3CC6-4057-4C33-8357-53485015BF12}"/>
              </a:ext>
            </a:extLst>
          </p:cNvPr>
          <p:cNvSpPr/>
          <p:nvPr/>
        </p:nvSpPr>
        <p:spPr>
          <a:xfrm>
            <a:off x="4541721" y="2116383"/>
            <a:ext cx="1575105" cy="365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8">
            <a:extLst>
              <a:ext uri="{FF2B5EF4-FFF2-40B4-BE49-F238E27FC236}">
                <a16:creationId xmlns:a16="http://schemas.microsoft.com/office/drawing/2014/main" id="{AF0521B5-C37E-45D2-8DA1-F476DF159060}"/>
              </a:ext>
            </a:extLst>
          </p:cNvPr>
          <p:cNvSpPr/>
          <p:nvPr/>
        </p:nvSpPr>
        <p:spPr>
          <a:xfrm>
            <a:off x="6259788" y="2022003"/>
            <a:ext cx="770550" cy="366544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D59D3F-330C-4427-BA18-B02FA68BA1BF}"/>
              </a:ext>
            </a:extLst>
          </p:cNvPr>
          <p:cNvSpPr txBox="1"/>
          <p:nvPr/>
        </p:nvSpPr>
        <p:spPr>
          <a:xfrm>
            <a:off x="4787209" y="3453791"/>
            <a:ext cx="48704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Select the </a:t>
            </a:r>
            <a:r>
              <a:rPr lang="en-US" b="1" u="sng" dirty="0">
                <a:solidFill>
                  <a:schemeClr val="accent6"/>
                </a:solidFill>
              </a:rPr>
              <a:t>Create New Expense Report </a:t>
            </a:r>
            <a:r>
              <a:rPr lang="en-US" dirty="0">
                <a:solidFill>
                  <a:sysClr val="windowText" lastClr="000000"/>
                </a:solidFill>
              </a:rPr>
              <a:t>option when starting from scratch.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Select the </a:t>
            </a:r>
            <a:r>
              <a:rPr lang="en-US" b="1" u="sng" dirty="0">
                <a:solidFill>
                  <a:schemeClr val="accent6"/>
                </a:solidFill>
              </a:rPr>
              <a:t>Create New Expense Report from Spend Authorization </a:t>
            </a:r>
            <a:r>
              <a:rPr lang="en-US" dirty="0">
                <a:solidFill>
                  <a:sysClr val="windowText" lastClr="000000"/>
                </a:solidFill>
              </a:rPr>
              <a:t>when filing for reimbursement expenses from travel related to an approved Spend Authorization. </a:t>
            </a:r>
          </a:p>
        </p:txBody>
      </p:sp>
    </p:spTree>
    <p:extLst>
      <p:ext uri="{BB962C8B-B14F-4D97-AF65-F5344CB8AC3E}">
        <p14:creationId xmlns:p14="http://schemas.microsoft.com/office/powerpoint/2010/main" val="34559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44C2DD-CE81-4081-8591-01715AF7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51" y="1056210"/>
            <a:ext cx="6881663" cy="55404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4DEF3-A255-43BC-AB6C-47AD24F43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01790"/>
            <a:ext cx="2600077" cy="6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" y="123656"/>
            <a:ext cx="5562254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State Travel Regulations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8B95B-5330-2A42-9275-5BBB466E9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46" b="30429"/>
          <a:stretch/>
        </p:blipFill>
        <p:spPr>
          <a:xfrm>
            <a:off x="8921559" y="861893"/>
            <a:ext cx="3163437" cy="121238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4F9D2A-1278-48EC-BACA-6FED68035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399170"/>
              </p:ext>
            </p:extLst>
          </p:nvPr>
        </p:nvGraphicFramePr>
        <p:xfrm>
          <a:off x="838200" y="2149813"/>
          <a:ext cx="10515600" cy="450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13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5C9B7C-16FA-4F4B-9C4A-23D2502CF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3E8EC7-3012-4A4E-9DF9-4D29FD588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CD81BB-F3C6-7843-84E0-8B3C6E7B5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2587D-240D-FB4B-B3FA-2E11C2FC2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9E0DE7-E0A5-FD4D-BB00-CEAAB970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CEAF27-5482-6144-A218-D5FB96133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4D3CB6-F308-7A4C-9760-30DD5236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598D7-DF52-44EA-B7FA-E514988D8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66" y="755467"/>
            <a:ext cx="9071630" cy="5468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8336E-EEB8-47AC-A6BB-58D98E9B6234}"/>
              </a:ext>
            </a:extLst>
          </p:cNvPr>
          <p:cNvSpPr txBox="1"/>
          <p:nvPr/>
        </p:nvSpPr>
        <p:spPr>
          <a:xfrm>
            <a:off x="6404773" y="4105641"/>
            <a:ext cx="5038544" cy="1938992"/>
          </a:xfrm>
          <a:prstGeom prst="rect">
            <a:avLst/>
          </a:prstGeom>
          <a:solidFill>
            <a:srgbClr val="18563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This is what a newly created expense report will look like before all expense lines are added. Each expense item type that is being requested for reimbursement will need to be added.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</p:spTree>
    <p:extLst>
      <p:ext uri="{BB962C8B-B14F-4D97-AF65-F5344CB8AC3E}">
        <p14:creationId xmlns:p14="http://schemas.microsoft.com/office/powerpoint/2010/main" val="398219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721D9-0F88-443A-9931-D53608B48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3" y="1074745"/>
            <a:ext cx="9128481" cy="4158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F5F92-F78B-4227-AB9C-FCCA131B6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330" y="5116683"/>
            <a:ext cx="2857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4406903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Expense Reports - Meals &amp; Incidentals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7CB36-2A78-4603-870E-50A0A89DD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12" t="40442" r="56809" b="15986"/>
          <a:stretch/>
        </p:blipFill>
        <p:spPr>
          <a:xfrm>
            <a:off x="94075" y="1190922"/>
            <a:ext cx="4406903" cy="383350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A113F2C-0BA0-4A35-AD02-408F99D1A760}"/>
              </a:ext>
            </a:extLst>
          </p:cNvPr>
          <p:cNvSpPr/>
          <p:nvPr/>
        </p:nvSpPr>
        <p:spPr>
          <a:xfrm>
            <a:off x="1313895" y="2388092"/>
            <a:ext cx="2760955" cy="621437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F8779-AC6D-4D2D-9494-A6BA053552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11" t="3074" r="4539" b="9349"/>
          <a:stretch/>
        </p:blipFill>
        <p:spPr>
          <a:xfrm>
            <a:off x="5200666" y="125867"/>
            <a:ext cx="6343955" cy="6732134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BF50D12-1BA9-4556-BD63-D2291F3D98ED}"/>
              </a:ext>
            </a:extLst>
          </p:cNvPr>
          <p:cNvSpPr/>
          <p:nvPr/>
        </p:nvSpPr>
        <p:spPr>
          <a:xfrm>
            <a:off x="5442012" y="465492"/>
            <a:ext cx="3586578" cy="1669002"/>
          </a:xfrm>
          <a:prstGeom prst="frame">
            <a:avLst>
              <a:gd name="adj1" fmla="val 8245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C9E049-6E6B-4097-9D3F-F55ABCD8DD95}"/>
              </a:ext>
            </a:extLst>
          </p:cNvPr>
          <p:cNvSpPr/>
          <p:nvPr/>
        </p:nvSpPr>
        <p:spPr>
          <a:xfrm>
            <a:off x="5200666" y="1821141"/>
            <a:ext cx="6166402" cy="4367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8A8FE3DA-3B94-43C4-B5EE-C06FD76B3FC1}"/>
              </a:ext>
            </a:extLst>
          </p:cNvPr>
          <p:cNvSpPr/>
          <p:nvPr/>
        </p:nvSpPr>
        <p:spPr>
          <a:xfrm>
            <a:off x="5294670" y="3009529"/>
            <a:ext cx="1771955" cy="588574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47CA98-4073-48F2-91F1-D664FDB21B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37" t="12193" r="25001" b="13626"/>
          <a:stretch/>
        </p:blipFill>
        <p:spPr>
          <a:xfrm>
            <a:off x="1504813" y="412813"/>
            <a:ext cx="8431969" cy="6158069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6B219F99-676E-4A70-A46E-626084B95E92}"/>
              </a:ext>
            </a:extLst>
          </p:cNvPr>
          <p:cNvSpPr/>
          <p:nvPr/>
        </p:nvSpPr>
        <p:spPr>
          <a:xfrm>
            <a:off x="5442012" y="2008706"/>
            <a:ext cx="2068989" cy="1151743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58B70137-583C-4AEF-B52A-96FDFFE870F8}"/>
              </a:ext>
            </a:extLst>
          </p:cNvPr>
          <p:cNvSpPr/>
          <p:nvPr/>
        </p:nvSpPr>
        <p:spPr>
          <a:xfrm rot="10800000" flipV="1">
            <a:off x="3435658" y="940527"/>
            <a:ext cx="3327906" cy="1000823"/>
          </a:xfrm>
          <a:prstGeom prst="bentArrow">
            <a:avLst>
              <a:gd name="adj1" fmla="val 25000"/>
              <a:gd name="adj2" fmla="val 23226"/>
              <a:gd name="adj3" fmla="val 25000"/>
              <a:gd name="adj4" fmla="val 43750"/>
            </a:avLst>
          </a:prstGeom>
          <a:solidFill>
            <a:srgbClr val="FFC629"/>
          </a:solidFill>
          <a:ln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479ECD77-FBC3-4237-8E47-E03540341F49}"/>
              </a:ext>
            </a:extLst>
          </p:cNvPr>
          <p:cNvSpPr/>
          <p:nvPr/>
        </p:nvSpPr>
        <p:spPr>
          <a:xfrm>
            <a:off x="2533849" y="841637"/>
            <a:ext cx="825623" cy="732082"/>
          </a:xfrm>
          <a:prstGeom prst="donut">
            <a:avLst>
              <a:gd name="adj" fmla="val 8327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9EA6A5-A0D9-4706-A673-2D79E09380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592" t="9558" r="25073" b="24071"/>
          <a:stretch/>
        </p:blipFill>
        <p:spPr>
          <a:xfrm>
            <a:off x="1263178" y="599194"/>
            <a:ext cx="8673604" cy="5659612"/>
          </a:xfrm>
          <a:prstGeom prst="rect">
            <a:avLst/>
          </a:prstGeom>
        </p:spPr>
      </p:pic>
      <p:sp>
        <p:nvSpPr>
          <p:cNvPr id="23" name="Frame 22">
            <a:extLst>
              <a:ext uri="{FF2B5EF4-FFF2-40B4-BE49-F238E27FC236}">
                <a16:creationId xmlns:a16="http://schemas.microsoft.com/office/drawing/2014/main" id="{7629D53B-FCB0-47E7-9449-8D657F7A03AA}"/>
              </a:ext>
            </a:extLst>
          </p:cNvPr>
          <p:cNvSpPr/>
          <p:nvPr/>
        </p:nvSpPr>
        <p:spPr>
          <a:xfrm>
            <a:off x="5294670" y="2015469"/>
            <a:ext cx="2141658" cy="1340972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9F619A78-B13F-43AA-B81C-B8DF87756F9E}"/>
              </a:ext>
            </a:extLst>
          </p:cNvPr>
          <p:cNvSpPr/>
          <p:nvPr/>
        </p:nvSpPr>
        <p:spPr>
          <a:xfrm>
            <a:off x="2390411" y="903803"/>
            <a:ext cx="691118" cy="713847"/>
          </a:xfrm>
          <a:prstGeom prst="donut">
            <a:avLst>
              <a:gd name="adj" fmla="val 12359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8AC74DEC-6403-4C1E-8E80-C67D2D0F5F9C}"/>
              </a:ext>
            </a:extLst>
          </p:cNvPr>
          <p:cNvSpPr/>
          <p:nvPr/>
        </p:nvSpPr>
        <p:spPr>
          <a:xfrm flipH="1">
            <a:off x="3222246" y="1047434"/>
            <a:ext cx="3327905" cy="912852"/>
          </a:xfrm>
          <a:prstGeom prst="bentArrow">
            <a:avLst/>
          </a:prstGeom>
          <a:solidFill>
            <a:srgbClr val="FFC62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Expense Reports - Reminders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6CDFA88-7AAA-4284-9785-F17DBEEB4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507609"/>
              </p:ext>
            </p:extLst>
          </p:nvPr>
        </p:nvGraphicFramePr>
        <p:xfrm>
          <a:off x="2572378" y="1266092"/>
          <a:ext cx="6317624" cy="535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6E621E6-DEC0-488A-8D09-CE0498C09C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733" t="10698" r="12872" b="13146"/>
          <a:stretch/>
        </p:blipFill>
        <p:spPr>
          <a:xfrm rot="1043721">
            <a:off x="9073325" y="1368636"/>
            <a:ext cx="2429257" cy="22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4" y="117958"/>
            <a:ext cx="5303549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Top Reasons Travel Reimbursements are </a:t>
            </a:r>
            <a:r>
              <a:rPr lang="en-US" sz="3100" b="1" i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Delayed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DEFC79-1AE0-47F4-B926-F158E586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12381" y="223652"/>
            <a:ext cx="2872481" cy="72686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C81675-0FBF-4306-A6B5-D806F964B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763722"/>
              </p:ext>
            </p:extLst>
          </p:nvPr>
        </p:nvGraphicFramePr>
        <p:xfrm>
          <a:off x="186432" y="1429304"/>
          <a:ext cx="11603114" cy="507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894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9305F-8210-47DF-A0DA-75E63EAF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C9305F-8210-47DF-A0DA-75E63EAF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C9305F-8210-47DF-A0DA-75E63EAF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4DD1F-F088-44DB-8507-E22C0DC0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B04DD1F-F088-44DB-8507-E22C0DC0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B04DD1F-F088-44DB-8507-E22C0DC0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76315-B8C3-4774-B915-1E7B2B865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6E76315-B8C3-4774-B915-1E7B2B865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6E76315-B8C3-4774-B915-1E7B2B865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008B5B-2551-4F14-8950-B54B3EB85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D008B5B-2551-4F14-8950-B54B3EB85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D008B5B-2551-4F14-8950-B54B3EB85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66530-0708-4A56-A320-65BE99D4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BF66530-0708-4A56-A320-65BE99D4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BF66530-0708-4A56-A320-65BE99D4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EA465-1409-4F1A-A532-1AAEC5DD7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93EA465-1409-4F1A-A532-1AAEC5DD7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93EA465-1409-4F1A-A532-1AAEC5DD7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32BBB-0CF3-4545-9A33-7A478CC3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9132BBB-0CF3-4545-9A33-7A478CC3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9132BBB-0CF3-4545-9A33-7A478CC3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5AE7F-C7AF-4154-8698-2A5B66A7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375AE7F-C7AF-4154-8698-2A5B66A7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375AE7F-C7AF-4154-8698-2A5B66A7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52E95-4740-4746-B210-DBA9A928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7B52E95-4740-4746-B210-DBA9A928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7B52E95-4740-4746-B210-DBA9A928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21404D-2619-4514-BCB5-896A1485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9621404D-2619-4514-BCB5-896A1485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621404D-2619-4514-BCB5-896A1485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57823" cy="111018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Top Reasons Travel Reimbursements are </a:t>
            </a:r>
            <a:r>
              <a:rPr lang="en-US" sz="3100" b="1" i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Reduced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CACB83-D3D3-4E37-A440-FE57C3974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372256"/>
              </p:ext>
            </p:extLst>
          </p:nvPr>
        </p:nvGraphicFramePr>
        <p:xfrm>
          <a:off x="505166" y="1654333"/>
          <a:ext cx="11286280" cy="482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C5DBCC-4CB2-4E83-AABA-CACD0BF7501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27" t="2788" b="10781"/>
          <a:stretch/>
        </p:blipFill>
        <p:spPr>
          <a:xfrm>
            <a:off x="7114673" y="1198965"/>
            <a:ext cx="4870401" cy="3164408"/>
          </a:xfrm>
          <a:prstGeom prst="rect">
            <a:avLst/>
          </a:prstGeom>
          <a:ln w="127000" cap="sq">
            <a:solidFill>
              <a:srgbClr val="FFC629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261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A4AC4-BFBE-4C97-85B4-4EA49891D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60A4AC4-BFBE-4C97-85B4-4EA49891D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60A4AC4-BFBE-4C97-85B4-4EA49891D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8D68F-9C30-4F46-82D7-10CCECC6A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A8D68F-9C30-4F46-82D7-10CCECC6A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A8D68F-9C30-4F46-82D7-10CCECC6A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7169A2-35E1-4629-B39C-E5C33F12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07169A2-35E1-4629-B39C-E5C33F12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07169A2-35E1-4629-B39C-E5C33F12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CAA48-B304-47CD-B8BE-71696351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A9CAA48-B304-47CD-B8BE-71696351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A9CAA48-B304-47CD-B8BE-71696351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D4904-0377-4DBE-A161-4329DA0E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5BD4904-0377-4DBE-A161-4329DA0E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5BD4904-0377-4DBE-A161-4329DA0E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8EDB7-8C62-430C-9C3E-D841F78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F98EDB7-8C62-430C-9C3E-D841F78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F98EDB7-8C62-430C-9C3E-D841F78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2BDC6-4D2B-4F1E-A7E1-28821D71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212BDC6-4D2B-4F1E-A7E1-28821D71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212BDC6-4D2B-4F1E-A7E1-28821D71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84" y="78897"/>
            <a:ext cx="10515600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Miscellaneous Travel </a:t>
            </a:r>
            <a:b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Notes/Tips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DC0365-98D0-4E01-9B6C-293524D3B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782298"/>
              </p:ext>
            </p:extLst>
          </p:nvPr>
        </p:nvGraphicFramePr>
        <p:xfrm>
          <a:off x="471587" y="1247969"/>
          <a:ext cx="10945097" cy="538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4F094B-CBC5-4BB8-B28F-3CA04EE40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654">
            <a:off x="9156768" y="528206"/>
            <a:ext cx="2457211" cy="3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7F505-4B4F-48F3-B539-F245B709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AC7F505-4B4F-48F3-B539-F245B709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AC7F505-4B4F-48F3-B539-F245B709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582D3-4928-4986-A5C0-001207E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4582D3-4928-4986-A5C0-001207E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4582D3-4928-4986-A5C0-001207E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832FBA-DF84-4AAC-871C-6DEF0493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1832FBA-DF84-4AAC-871C-6DEF0493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1832FBA-DF84-4AAC-871C-6DEF0493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A44F36-BF1C-4228-B9B8-3673DB0D6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5A44F36-BF1C-4228-B9B8-3673DB0D6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5A44F36-BF1C-4228-B9B8-3673DB0D6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F6A7F-6D45-4EBB-8418-D0BA2236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13F6A7F-6D45-4EBB-8418-D0BA2236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13F6A7F-6D45-4EBB-8418-D0BA2236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9F3C9-5CB9-4D5E-9737-701E30005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0C9F3C9-5CB9-4D5E-9737-701E30005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0C9F3C9-5CB9-4D5E-9737-701E30005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7AF56-FB56-40ED-8966-13DDEE96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807AF56-FB56-40ED-8966-13DDEE96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807AF56-FB56-40ED-8966-13DDEE96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3D41-F4B1-6C4C-BA37-99D99F742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979" y="472884"/>
            <a:ext cx="7695007" cy="10343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All travel information, including policies, forms, and updates are located 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30553-E335-F946-83AE-C9A14B594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64" y="1822261"/>
            <a:ext cx="7092176" cy="660376"/>
          </a:xfrm>
        </p:spPr>
        <p:txBody>
          <a:bodyPr>
            <a:normAutofit/>
          </a:bodyPr>
          <a:lstStyle/>
          <a:p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www.southeastern.edu/travel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B67B9-C582-4038-96C2-69D3E4FBD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73" y="170822"/>
            <a:ext cx="1688287" cy="19816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F65D8B-FB02-4C72-82D8-1482EAF48186}"/>
              </a:ext>
            </a:extLst>
          </p:cNvPr>
          <p:cNvSpPr/>
          <p:nvPr/>
        </p:nvSpPr>
        <p:spPr>
          <a:xfrm>
            <a:off x="4493750" y="2628945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EC529"/>
                </a:solidFill>
              </a:rPr>
              <a:t>Travel Desk</a:t>
            </a:r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  <a:p>
            <a:pPr algn="ctr"/>
            <a:r>
              <a:rPr lang="en-US" sz="2400" b="1" dirty="0"/>
              <a:t>Email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185632"/>
                </a:solidFill>
                <a:hlinkClick r:id="rId5"/>
              </a:rPr>
              <a:t>travel@southeastern.edu</a:t>
            </a:r>
            <a:endParaRPr lang="en-US" sz="2400" dirty="0">
              <a:solidFill>
                <a:srgbClr val="185632"/>
              </a:solidFill>
            </a:endParaRPr>
          </a:p>
          <a:p>
            <a:pPr algn="ctr"/>
            <a:endParaRPr lang="en-US" sz="2400" dirty="0">
              <a:solidFill>
                <a:srgbClr val="185632"/>
              </a:solidFill>
            </a:endParaRPr>
          </a:p>
          <a:p>
            <a:pPr algn="ctr"/>
            <a:r>
              <a:rPr lang="en-US" sz="2400" b="1" dirty="0"/>
              <a:t>Phone Number: </a:t>
            </a:r>
            <a:r>
              <a:rPr lang="en-US" sz="2400" dirty="0">
                <a:solidFill>
                  <a:srgbClr val="185632"/>
                </a:solidFill>
              </a:rPr>
              <a:t>985-549-2089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Location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185632"/>
                </a:solidFill>
              </a:rPr>
              <a:t>Accounts Payable Office, Room A103 of North Campus Main Annex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Mail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185632"/>
                </a:solidFill>
              </a:rPr>
              <a:t>SLU Box 10720</a:t>
            </a:r>
          </a:p>
        </p:txBody>
      </p:sp>
    </p:spTree>
    <p:extLst>
      <p:ext uri="{BB962C8B-B14F-4D97-AF65-F5344CB8AC3E}">
        <p14:creationId xmlns:p14="http://schemas.microsoft.com/office/powerpoint/2010/main" val="202917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" y="123656"/>
            <a:ext cx="5562254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Travel Regulation Updates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8B95B-5330-2A42-9275-5BBB466E9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46" b="30429"/>
          <a:stretch/>
        </p:blipFill>
        <p:spPr>
          <a:xfrm>
            <a:off x="8921559" y="-13408"/>
            <a:ext cx="3163437" cy="1212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6D3C-ADE5-43C1-9A2B-ECA5AB787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Utilization of Uber/Lyft </a:t>
            </a:r>
            <a:r>
              <a:rPr lang="en-US" sz="2200" dirty="0"/>
              <a:t>-If utilizing Uber or Lyft type services, only a standard size vehicle is reimbursable with an itemized receipt. Premium or larger vehicles are not reimbursable.</a:t>
            </a:r>
          </a:p>
          <a:p>
            <a:pPr lvl="1"/>
            <a:r>
              <a:rPr lang="en-US" sz="1800" i="1" dirty="0"/>
              <a:t>a. Uber Black, Uber Black XL, and Uber Premier are not reimbursable</a:t>
            </a:r>
          </a:p>
          <a:p>
            <a:pPr lvl="1"/>
            <a:r>
              <a:rPr lang="en-US" sz="1800" i="1" dirty="0"/>
              <a:t>b. Lyft Lux, Lyft Lux Black, and Lyft Lux Black XL are not reimbursable</a:t>
            </a:r>
          </a:p>
          <a:p>
            <a:pPr marL="457200" lvl="1" indent="0">
              <a:buNone/>
            </a:pPr>
            <a:endParaRPr lang="en-US" sz="1800" i="1" dirty="0"/>
          </a:p>
          <a:p>
            <a:r>
              <a:rPr lang="en-US" sz="2200" b="1" dirty="0"/>
              <a:t>Clarification on Conference Lodging </a:t>
            </a:r>
            <a:r>
              <a:rPr lang="en-US" sz="2200" dirty="0"/>
              <a:t>-  Travelers may be allowed the conference lodging rates, plus tax </a:t>
            </a:r>
            <a:r>
              <a:rPr lang="en-US" sz="2200" i="1" dirty="0"/>
              <a:t>(other than Louisiana Sales Tax) </a:t>
            </a:r>
            <a:r>
              <a:rPr lang="en-US" sz="2200" dirty="0"/>
              <a:t>and any mandatory surcharge. </a:t>
            </a:r>
            <a:r>
              <a:rPr lang="en-US" sz="2200" b="1" u="sng" dirty="0"/>
              <a:t>Receipts are required along with documentation showing the actual conference rate</a:t>
            </a:r>
            <a:r>
              <a:rPr lang="en-US" sz="2200" b="1" dirty="0"/>
              <a:t>.</a:t>
            </a:r>
          </a:p>
          <a:p>
            <a:pPr marL="0" indent="0">
              <a:buNone/>
            </a:pPr>
            <a:endParaRPr lang="en-US" sz="2200" b="1" dirty="0"/>
          </a:p>
          <a:p>
            <a:r>
              <a:rPr lang="en-US" sz="2200" b="1" dirty="0"/>
              <a:t>Enterprise Rates increased as of 9/15/23</a:t>
            </a:r>
          </a:p>
        </p:txBody>
      </p:sp>
    </p:spTree>
    <p:extLst>
      <p:ext uri="{BB962C8B-B14F-4D97-AF65-F5344CB8AC3E}">
        <p14:creationId xmlns:p14="http://schemas.microsoft.com/office/powerpoint/2010/main" val="317128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004F97E-8A17-407A-A1D3-82074A5A592E}"/>
              </a:ext>
            </a:extLst>
          </p:cNvPr>
          <p:cNvSpPr/>
          <p:nvPr/>
        </p:nvSpPr>
        <p:spPr>
          <a:xfrm rot="20813199">
            <a:off x="-182880" y="2915596"/>
            <a:ext cx="4246880" cy="2918951"/>
          </a:xfrm>
          <a:prstGeom prst="irregularSeal2">
            <a:avLst/>
          </a:prstGeom>
          <a:noFill/>
          <a:ln w="57150"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GSA has increased the Standard/Other lodging rate to $107.00 nightly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0B8FBA-2EBE-4045-A6A6-E959146B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1284"/>
            <a:ext cx="5221288" cy="358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What is the GSA System?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020D36A-1741-4EF4-98FA-9BF5B505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7155"/>
            <a:ext cx="2918951" cy="291895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F5298A-FAE1-4362-8970-AB07060CF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07257"/>
              </p:ext>
            </p:extLst>
          </p:nvPr>
        </p:nvGraphicFramePr>
        <p:xfrm>
          <a:off x="1381104" y="612842"/>
          <a:ext cx="9744095" cy="533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08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06D2D-F748-4E67-8661-E2F8959F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EE06D2D-F748-4E67-8661-E2F8959F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EE06D2D-F748-4E67-8661-E2F8959F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B47F9-8D5B-4BA6-B665-CA6A1832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46B47F9-8D5B-4BA6-B665-CA6A1832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46B47F9-8D5B-4BA6-B665-CA6A1832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9028A5-1CBE-4329-85F0-1C9DC6E4F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19028A5-1CBE-4329-85F0-1C9DC6E4F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19028A5-1CBE-4329-85F0-1C9DC6E4F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AF118-00CD-4270-A620-3615E7FE0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25AF118-00CD-4270-A620-3615E7FE0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25AF118-00CD-4270-A620-3615E7FE0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0A76E0-07C6-4879-A159-E345983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C0A76E0-07C6-4879-A159-E345983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C0A76E0-07C6-4879-A159-E345983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DFEBD-2D2F-40DA-BDC8-B3491F46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17DFEBD-2D2F-40DA-BDC8-B3491F46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17DFEBD-2D2F-40DA-BDC8-B3491F46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F78FF-ADF3-4570-8411-D1FF44A4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13F78FF-ADF3-4570-8411-D1FF44A4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13F78FF-ADF3-4570-8411-D1FF44A4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7589A9-C9C2-49C1-AA72-1F6F45B1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4F7589A9-C9C2-49C1-AA72-1F6F45B1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4F7589A9-C9C2-49C1-AA72-1F6F45B1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03628-5045-4082-BC36-1C620CD9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B6003628-5045-4082-BC36-1C620CD9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6003628-5045-4082-BC36-1C620CD9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FE08EA-FE09-4C69-AB39-A8DF8DE8F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0" t="9185" r="15120" b="16148"/>
          <a:stretch/>
        </p:blipFill>
        <p:spPr>
          <a:xfrm>
            <a:off x="0" y="4026393"/>
            <a:ext cx="2404619" cy="2831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562"/>
            <a:ext cx="10515600" cy="938252"/>
          </a:xfrm>
        </p:spPr>
        <p:txBody>
          <a:bodyPr/>
          <a:lstStyle/>
          <a:p>
            <a:r>
              <a:rPr lang="en-US" b="1" u="sng" dirty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Incidentals – What are they?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8B95B-5330-2A42-9275-5BBB466E9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71" y="-759137"/>
            <a:ext cx="2918951" cy="29189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DC91-6B2E-4D9C-84C8-0A0F84AEE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8953"/>
            <a:ext cx="10515600" cy="229224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Definition:  Fees and Tips given to porters, baggage carriers, hotel staff, and other staff members.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i="1" dirty="0"/>
              <a:t>Incidentals replaces the various </a:t>
            </a:r>
            <a:r>
              <a:rPr lang="en-US" b="1" i="1" u="sng" dirty="0"/>
              <a:t>Tips</a:t>
            </a:r>
            <a:r>
              <a:rPr lang="en-US" i="1" dirty="0"/>
              <a:t> expense items in Workday.</a:t>
            </a:r>
          </a:p>
        </p:txBody>
      </p:sp>
    </p:spTree>
    <p:extLst>
      <p:ext uri="{BB962C8B-B14F-4D97-AF65-F5344CB8AC3E}">
        <p14:creationId xmlns:p14="http://schemas.microsoft.com/office/powerpoint/2010/main" val="264577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AB46564-21AA-C24D-A302-1B225A0E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2" y="132456"/>
            <a:ext cx="4647247" cy="3558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GSA System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FADA2-3500-4855-A5DA-0ED0275A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2" y="6182218"/>
            <a:ext cx="942404" cy="5699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83158-03ED-42A9-9870-7184170B1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4" r="15025"/>
          <a:stretch/>
        </p:blipFill>
        <p:spPr>
          <a:xfrm>
            <a:off x="1384917" y="572394"/>
            <a:ext cx="9410329" cy="615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4C8F5-8933-4909-8825-88FBA3AF5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75" t="32362" r="28568" b="23777"/>
          <a:stretch/>
        </p:blipFill>
        <p:spPr>
          <a:xfrm>
            <a:off x="3808520" y="2601158"/>
            <a:ext cx="5193437" cy="26988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377E8DE-8BC7-4AE7-8D7B-72E3E989CFEE}"/>
              </a:ext>
            </a:extLst>
          </p:cNvPr>
          <p:cNvSpPr/>
          <p:nvPr/>
        </p:nvSpPr>
        <p:spPr>
          <a:xfrm rot="20664984">
            <a:off x="3089427" y="3994949"/>
            <a:ext cx="887767" cy="319596"/>
          </a:xfrm>
          <a:prstGeom prst="rightArrow">
            <a:avLst>
              <a:gd name="adj1" fmla="val 50000"/>
              <a:gd name="adj2" fmla="val 78558"/>
            </a:avLst>
          </a:prstGeom>
          <a:solidFill>
            <a:srgbClr val="1B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EFFF9-CF67-47EB-B608-B26A39449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68774">
            <a:off x="2993670" y="4746469"/>
            <a:ext cx="883997" cy="40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11F26-8C3E-4292-9544-21D62FD06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25" r="14442" b="8772"/>
          <a:stretch/>
        </p:blipFill>
        <p:spPr>
          <a:xfrm>
            <a:off x="1171852" y="554297"/>
            <a:ext cx="9623394" cy="61339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D46ECC-FDE9-4803-A3C9-926198B66A69}"/>
              </a:ext>
            </a:extLst>
          </p:cNvPr>
          <p:cNvSpPr/>
          <p:nvPr/>
        </p:nvSpPr>
        <p:spPr>
          <a:xfrm>
            <a:off x="1500326" y="3568823"/>
            <a:ext cx="8966447" cy="461639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34BEF-D951-4168-AC85-EF9AAC053D2D}"/>
              </a:ext>
            </a:extLst>
          </p:cNvPr>
          <p:cNvSpPr/>
          <p:nvPr/>
        </p:nvSpPr>
        <p:spPr>
          <a:xfrm>
            <a:off x="1500326" y="4296937"/>
            <a:ext cx="8966447" cy="319596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5E0413-B919-40C8-A074-CDCCC97B3C16}"/>
              </a:ext>
            </a:extLst>
          </p:cNvPr>
          <p:cNvCxnSpPr>
            <a:cxnSpLocks/>
          </p:cNvCxnSpPr>
          <p:nvPr/>
        </p:nvCxnSpPr>
        <p:spPr>
          <a:xfrm>
            <a:off x="2035311" y="3919273"/>
            <a:ext cx="0" cy="537462"/>
          </a:xfrm>
          <a:prstGeom prst="straightConnector1">
            <a:avLst/>
          </a:prstGeom>
          <a:ln w="19050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0D409D-A703-4E01-A8BA-E121F062A470}"/>
              </a:ext>
            </a:extLst>
          </p:cNvPr>
          <p:cNvCxnSpPr>
            <a:cxnSpLocks/>
          </p:cNvCxnSpPr>
          <p:nvPr/>
        </p:nvCxnSpPr>
        <p:spPr>
          <a:xfrm>
            <a:off x="5898577" y="3881576"/>
            <a:ext cx="0" cy="537462"/>
          </a:xfrm>
          <a:prstGeom prst="straightConnector1">
            <a:avLst/>
          </a:prstGeom>
          <a:ln w="19050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558947D-6EFE-425A-B76A-03638425D3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50" r="15097"/>
          <a:stretch/>
        </p:blipFill>
        <p:spPr>
          <a:xfrm>
            <a:off x="1369405" y="444459"/>
            <a:ext cx="9228287" cy="62810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64C71C-4CA2-4A46-B894-E65536140FF9}"/>
              </a:ext>
            </a:extLst>
          </p:cNvPr>
          <p:cNvSpPr/>
          <p:nvPr/>
        </p:nvSpPr>
        <p:spPr>
          <a:xfrm>
            <a:off x="1535838" y="3918414"/>
            <a:ext cx="8895420" cy="461639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4A9C7-FA26-4F69-A3E1-E55248B66CBC}"/>
              </a:ext>
            </a:extLst>
          </p:cNvPr>
          <p:cNvSpPr/>
          <p:nvPr/>
        </p:nvSpPr>
        <p:spPr>
          <a:xfrm>
            <a:off x="1524001" y="4672885"/>
            <a:ext cx="8895420" cy="319596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E7F745-81B8-4435-BEF6-D69D8322A218}"/>
              </a:ext>
            </a:extLst>
          </p:cNvPr>
          <p:cNvCxnSpPr>
            <a:cxnSpLocks/>
          </p:cNvCxnSpPr>
          <p:nvPr/>
        </p:nvCxnSpPr>
        <p:spPr>
          <a:xfrm>
            <a:off x="2124087" y="4299121"/>
            <a:ext cx="0" cy="523638"/>
          </a:xfrm>
          <a:prstGeom prst="straightConnector1">
            <a:avLst/>
          </a:prstGeom>
          <a:ln w="28575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9BA949-EDF9-4CFD-8637-6538CE8A776E}"/>
              </a:ext>
            </a:extLst>
          </p:cNvPr>
          <p:cNvCxnSpPr>
            <a:cxnSpLocks/>
          </p:cNvCxnSpPr>
          <p:nvPr/>
        </p:nvCxnSpPr>
        <p:spPr>
          <a:xfrm>
            <a:off x="6096000" y="4225771"/>
            <a:ext cx="0" cy="572538"/>
          </a:xfrm>
          <a:prstGeom prst="straightConnector1">
            <a:avLst/>
          </a:prstGeom>
          <a:ln w="28575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4" y="192052"/>
            <a:ext cx="5951706" cy="62277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Forms: Most 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F3F1-EAF4-4627-A916-B39E197A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Travel Advance </a:t>
            </a:r>
            <a:r>
              <a:rPr lang="en-US" dirty="0"/>
              <a:t>– Use when you are 1. requesting a Cash Advance related to </a:t>
            </a:r>
            <a:r>
              <a:rPr lang="en-US" i="1" u="sng" dirty="0"/>
              <a:t>Student Travel</a:t>
            </a:r>
            <a:r>
              <a:rPr lang="en-US" dirty="0"/>
              <a:t>, or 2. requesting advanced reimbursement for expenses</a:t>
            </a:r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Hotel Overage </a:t>
            </a:r>
            <a:r>
              <a:rPr lang="en-US" dirty="0"/>
              <a:t>– Use when the hotel will exceed the allowed nightly GSA rate, per-tax.</a:t>
            </a:r>
          </a:p>
          <a:p>
            <a:endParaRPr lang="en-US" dirty="0"/>
          </a:p>
          <a:p>
            <a:r>
              <a:rPr lang="en-US" b="1" dirty="0"/>
              <a:t>State Sales Tax Exemption </a:t>
            </a:r>
            <a:r>
              <a:rPr lang="en-US" dirty="0"/>
              <a:t>– Use for In-State travel to remove State sales tax.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54" y="180904"/>
            <a:ext cx="4011146" cy="8442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International Travel: A Brief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F3F1-EAF4-4627-A916-B39E197A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BBA03-B801-47A3-88B5-B78BF39038BA}"/>
              </a:ext>
            </a:extLst>
          </p:cNvPr>
          <p:cNvSpPr txBox="1"/>
          <p:nvPr/>
        </p:nvSpPr>
        <p:spPr>
          <a:xfrm>
            <a:off x="523240" y="1770880"/>
            <a:ext cx="111455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 the ‘International’ version for the expense items and use ‘Travel-International’ in the Business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Uses the U.S. Department of State guide lines for nightly rate allowances and meal Per Diems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International travel use the individual Breakfast, Lunch, Dinner, and Incidentals expense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$5.00 incidental is automatically given but every tier has an ‘up to’ amount for incidentals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 OANDA for currency conversation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1A85-8695-4658-9AF2-A6DAD7A3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677" y="2341636"/>
            <a:ext cx="4124325" cy="4762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62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1434</Words>
  <Application>Microsoft Office PowerPoint</Application>
  <PresentationFormat>Widescreen</PresentationFormat>
  <Paragraphs>243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Ayuthaya</vt:lpstr>
      <vt:lpstr>Calibri</vt:lpstr>
      <vt:lpstr>Calibri Light</vt:lpstr>
      <vt:lpstr>Times</vt:lpstr>
      <vt:lpstr>Verdana</vt:lpstr>
      <vt:lpstr>Office Theme</vt:lpstr>
      <vt:lpstr>Travel Training</vt:lpstr>
      <vt:lpstr>Agenda</vt:lpstr>
      <vt:lpstr>State Travel Regulations</vt:lpstr>
      <vt:lpstr>Travel Regulation Updates</vt:lpstr>
      <vt:lpstr>PowerPoint Presentation</vt:lpstr>
      <vt:lpstr>Incidentals – What are they?</vt:lpstr>
      <vt:lpstr>GSA System</vt:lpstr>
      <vt:lpstr>Forms: Most Common</vt:lpstr>
      <vt:lpstr>International Travel: A Brief Review</vt:lpstr>
      <vt:lpstr>International Travel: A Brief Review</vt:lpstr>
      <vt:lpstr>PowerPoint Presentation</vt:lpstr>
      <vt:lpstr>Before Travel Checklist </vt:lpstr>
      <vt:lpstr>PowerPoint Presentation</vt:lpstr>
      <vt:lpstr>PowerPoint Presentation</vt:lpstr>
      <vt:lpstr>Before Travel-Driving</vt:lpstr>
      <vt:lpstr>Before Travel-Hotels</vt:lpstr>
      <vt:lpstr>Before Travel- Miscellaneous</vt:lpstr>
      <vt:lpstr>Before Travel - Miscellaneous</vt:lpstr>
      <vt:lpstr>Travel Advance vs. Cash Advance</vt:lpstr>
      <vt:lpstr>During Travel - Reminder</vt:lpstr>
      <vt:lpstr>How To Create a Spend Authorization</vt:lpstr>
      <vt:lpstr>Spend Authorization</vt:lpstr>
      <vt:lpstr>Spend Authorization</vt:lpstr>
      <vt:lpstr>Spend Authorization- Meals &amp; Incidentals</vt:lpstr>
      <vt:lpstr>Spend Authorization- Reminders</vt:lpstr>
      <vt:lpstr>Post - Travel</vt:lpstr>
      <vt:lpstr>Create Expense Report</vt:lpstr>
      <vt:lpstr>Create Expense Report</vt:lpstr>
      <vt:lpstr>Create Expense Report</vt:lpstr>
      <vt:lpstr>Create Expense Report</vt:lpstr>
      <vt:lpstr>Create Expense Report</vt:lpstr>
      <vt:lpstr>Expense Reports - Meals &amp; Incidentals</vt:lpstr>
      <vt:lpstr>Expense Reports - Reminders</vt:lpstr>
      <vt:lpstr>Top Reasons Travel Reimbursements are Delayed</vt:lpstr>
      <vt:lpstr>Top Reasons Travel Reimbursements are Reduced</vt:lpstr>
      <vt:lpstr>Miscellaneous Travel  Notes/Tips</vt:lpstr>
      <vt:lpstr>All travel information, including policies, forms, and updates are located 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Nash</cp:lastModifiedBy>
  <cp:revision>128</cp:revision>
  <cp:lastPrinted>2023-10-11T14:19:34Z</cp:lastPrinted>
  <dcterms:created xsi:type="dcterms:W3CDTF">2022-08-31T13:33:09Z</dcterms:created>
  <dcterms:modified xsi:type="dcterms:W3CDTF">2024-02-20T21:47:49Z</dcterms:modified>
</cp:coreProperties>
</file>