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3" r:id="rId2"/>
    <p:sldId id="336" r:id="rId3"/>
    <p:sldId id="337" r:id="rId4"/>
    <p:sldId id="325" r:id="rId5"/>
    <p:sldId id="366" r:id="rId6"/>
    <p:sldId id="368" r:id="rId7"/>
    <p:sldId id="367" r:id="rId8"/>
    <p:sldId id="356" r:id="rId9"/>
    <p:sldId id="358" r:id="rId10"/>
    <p:sldId id="326" r:id="rId11"/>
    <p:sldId id="328" r:id="rId12"/>
    <p:sldId id="329" r:id="rId13"/>
    <p:sldId id="330" r:id="rId14"/>
    <p:sldId id="339" r:id="rId15"/>
    <p:sldId id="340" r:id="rId16"/>
    <p:sldId id="369" r:id="rId17"/>
    <p:sldId id="370" r:id="rId18"/>
    <p:sldId id="371" r:id="rId19"/>
    <p:sldId id="372" r:id="rId20"/>
    <p:sldId id="373" r:id="rId21"/>
    <p:sldId id="376" r:id="rId22"/>
    <p:sldId id="377" r:id="rId23"/>
    <p:sldId id="381" r:id="rId24"/>
    <p:sldId id="331" r:id="rId25"/>
    <p:sldId id="332" r:id="rId26"/>
    <p:sldId id="338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E"/>
    <a:srgbClr val="E5FF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5" autoAdjust="0"/>
    <p:restoredTop sz="82690" autoAdjust="0"/>
  </p:normalViewPr>
  <p:slideViewPr>
    <p:cSldViewPr snapToGrid="0">
      <p:cViewPr varScale="1">
        <p:scale>
          <a:sx n="38" d="100"/>
          <a:sy n="38" d="100"/>
        </p:scale>
        <p:origin x="1578" y="42"/>
      </p:cViewPr>
      <p:guideLst/>
    </p:cSldViewPr>
  </p:slideViewPr>
  <p:outlineViewPr>
    <p:cViewPr>
      <p:scale>
        <a:sx n="33" d="100"/>
        <a:sy n="33" d="100"/>
      </p:scale>
      <p:origin x="0" y="-58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cbtat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cbtat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5847F-7823-3F4B-8320-4BA531F19DBD}" type="doc">
      <dgm:prSet loTypeId="urn:microsoft.com/office/officeart/2008/layout/HorizontalMultiLevelHierarchy" loCatId="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5FCBA0E-1298-A44B-A7A8-6571EDEBC0A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State Travel Policy </a:t>
          </a:r>
        </a:p>
        <a:p>
          <a:r>
            <a:rPr lang="en-US" dirty="0">
              <a:solidFill>
                <a:schemeClr val="tx1"/>
              </a:solidFill>
            </a:rPr>
            <a:t>(PPM-49)</a:t>
          </a:r>
        </a:p>
      </dgm:t>
    </dgm:pt>
    <dgm:pt modelId="{F8A4E701-3550-834F-B6EE-C757816C1719}" type="parTrans" cxnId="{EA94BFBA-2E63-B244-AE8C-6A837D29A36B}">
      <dgm:prSet/>
      <dgm:spPr/>
      <dgm:t>
        <a:bodyPr/>
        <a:lstStyle/>
        <a:p>
          <a:endParaRPr lang="en-US"/>
        </a:p>
      </dgm:t>
    </dgm:pt>
    <dgm:pt modelId="{D80BC104-7E45-6143-87BE-247DB8FA0BF0}" type="sibTrans" cxnId="{EA94BFBA-2E63-B244-AE8C-6A837D29A36B}">
      <dgm:prSet/>
      <dgm:spPr/>
      <dgm:t>
        <a:bodyPr/>
        <a:lstStyle/>
        <a:p>
          <a:endParaRPr lang="en-US"/>
        </a:p>
      </dgm:t>
    </dgm:pt>
    <dgm:pt modelId="{C1EA109A-D6AD-6242-8F67-F3D481AE3F2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Packet includes state travel regulations through January 2021</a:t>
          </a:r>
        </a:p>
      </dgm:t>
    </dgm:pt>
    <dgm:pt modelId="{66C985EB-0848-6B4E-92E6-F049AA0F4691}" type="parTrans" cxnId="{FCC1C097-FAE8-604C-B633-5D4ADC7727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8EA96B-7686-8941-AB61-22965BBA8738}" type="sibTrans" cxnId="{FCC1C097-FAE8-604C-B633-5D4ADC772777}">
      <dgm:prSet/>
      <dgm:spPr/>
      <dgm:t>
        <a:bodyPr/>
        <a:lstStyle/>
        <a:p>
          <a:endParaRPr lang="en-US"/>
        </a:p>
      </dgm:t>
    </dgm:pt>
    <dgm:pt modelId="{FCAD6CB6-CBC1-044A-AB50-137F6293E06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Controller’s Office website for more information</a:t>
          </a:r>
        </a:p>
      </dgm:t>
    </dgm:pt>
    <dgm:pt modelId="{FBA8FA34-D922-F34F-891C-304563DA49E3}" type="parTrans" cxnId="{7F7869FA-A090-194A-BE4A-5A8EB0A095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C03F37-3D50-6C43-A09D-2E266D69E5E2}" type="sibTrans" cxnId="{7F7869FA-A090-194A-BE4A-5A8EB0A09509}">
      <dgm:prSet/>
      <dgm:spPr/>
      <dgm:t>
        <a:bodyPr/>
        <a:lstStyle/>
        <a:p>
          <a:endParaRPr lang="en-US"/>
        </a:p>
      </dgm:t>
    </dgm:pt>
    <dgm:pt modelId="{5636A7BF-CD49-5845-95A9-F62414D57F6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Updates are sent through Faculty/Staff Notices</a:t>
          </a:r>
        </a:p>
      </dgm:t>
    </dgm:pt>
    <dgm:pt modelId="{97111B9C-7614-364C-B44A-E4D54D994820}" type="parTrans" cxnId="{74678367-F455-094D-B029-F4DF4DE40F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9C59B0-3649-A74F-95DB-66D8D4490BB3}" type="sibTrans" cxnId="{74678367-F455-094D-B029-F4DF4DE40FEA}">
      <dgm:prSet/>
      <dgm:spPr/>
      <dgm:t>
        <a:bodyPr/>
        <a:lstStyle/>
        <a:p>
          <a:endParaRPr lang="en-US"/>
        </a:p>
      </dgm:t>
    </dgm:pt>
    <dgm:pt modelId="{BCF15C25-5F2C-7442-BED5-9BEBD0098449}" type="pres">
      <dgm:prSet presAssocID="{6D15847F-7823-3F4B-8320-4BA531F19D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9F4BB-BFE0-C249-B2CC-8F27A7A1BE36}" type="pres">
      <dgm:prSet presAssocID="{95FCBA0E-1298-A44B-A7A8-6571EDEBC0AA}" presName="root1" presStyleCnt="0"/>
      <dgm:spPr/>
    </dgm:pt>
    <dgm:pt modelId="{F55C9B7C-16FA-4F4B-9C4A-23D2502CF7CF}" type="pres">
      <dgm:prSet presAssocID="{95FCBA0E-1298-A44B-A7A8-6571EDEBC0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4C0C6-C4A9-F74C-9D4E-36B9DF16CBFF}" type="pres">
      <dgm:prSet presAssocID="{95FCBA0E-1298-A44B-A7A8-6571EDEBC0AA}" presName="level2hierChild" presStyleCnt="0"/>
      <dgm:spPr/>
    </dgm:pt>
    <dgm:pt modelId="{633E8EC7-3012-4A4E-9DF9-4D29FD588E2A}" type="pres">
      <dgm:prSet presAssocID="{66C985EB-0848-6B4E-92E6-F049AA0F469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624E101-1EEC-A348-918C-3045A397A66D}" type="pres">
      <dgm:prSet presAssocID="{66C985EB-0848-6B4E-92E6-F049AA0F469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9549D57-896E-C745-8434-EED0FEE2D186}" type="pres">
      <dgm:prSet presAssocID="{C1EA109A-D6AD-6242-8F67-F3D481AE3F24}" presName="root2" presStyleCnt="0"/>
      <dgm:spPr/>
    </dgm:pt>
    <dgm:pt modelId="{9BCD81BB-F3C6-7843-84E0-8B3C6E7B5F6E}" type="pres">
      <dgm:prSet presAssocID="{C1EA109A-D6AD-6242-8F67-F3D481AE3F2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B4C65-34EE-9146-A61C-144D9FDC6A67}" type="pres">
      <dgm:prSet presAssocID="{C1EA109A-D6AD-6242-8F67-F3D481AE3F24}" presName="level3hierChild" presStyleCnt="0"/>
      <dgm:spPr/>
    </dgm:pt>
    <dgm:pt modelId="{8652587D-240D-FB4B-B3FA-2E11C2FC2828}" type="pres">
      <dgm:prSet presAssocID="{FBA8FA34-D922-F34F-891C-304563DA49E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2926AC5-278A-0749-B450-BE47463524CB}" type="pres">
      <dgm:prSet presAssocID="{FBA8FA34-D922-F34F-891C-304563DA49E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B1AB588-5B59-924B-AADB-F80DCA7D32AB}" type="pres">
      <dgm:prSet presAssocID="{FCAD6CB6-CBC1-044A-AB50-137F6293E06E}" presName="root2" presStyleCnt="0"/>
      <dgm:spPr/>
    </dgm:pt>
    <dgm:pt modelId="{B79E0DE7-E0A5-FD4D-BB00-CEAAB970682D}" type="pres">
      <dgm:prSet presAssocID="{FCAD6CB6-CBC1-044A-AB50-137F6293E06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57743-EA46-154A-A891-0CBCB4D24650}" type="pres">
      <dgm:prSet presAssocID="{FCAD6CB6-CBC1-044A-AB50-137F6293E06E}" presName="level3hierChild" presStyleCnt="0"/>
      <dgm:spPr/>
    </dgm:pt>
    <dgm:pt modelId="{5ECEAF27-5482-6144-A218-D5FB96133079}" type="pres">
      <dgm:prSet presAssocID="{97111B9C-7614-364C-B44A-E4D54D99482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15D7D81-E84B-2D4A-807B-7A9182F7DBD3}" type="pres">
      <dgm:prSet presAssocID="{97111B9C-7614-364C-B44A-E4D54D99482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9A13629-4660-D245-B860-68C665F2620B}" type="pres">
      <dgm:prSet presAssocID="{5636A7BF-CD49-5845-95A9-F62414D57F6C}" presName="root2" presStyleCnt="0"/>
      <dgm:spPr/>
    </dgm:pt>
    <dgm:pt modelId="{874D3CB6-F308-7A4C-9760-30DD5236E012}" type="pres">
      <dgm:prSet presAssocID="{5636A7BF-CD49-5845-95A9-F62414D57F6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95DC5-8ADE-D644-9029-116E23B9001A}" type="pres">
      <dgm:prSet presAssocID="{5636A7BF-CD49-5845-95A9-F62414D57F6C}" presName="level3hierChild" presStyleCnt="0"/>
      <dgm:spPr/>
    </dgm:pt>
  </dgm:ptLst>
  <dgm:cxnLst>
    <dgm:cxn modelId="{E49C6FE1-3B79-5340-9502-A8BB8513F4BF}" type="presOf" srcId="{FCAD6CB6-CBC1-044A-AB50-137F6293E06E}" destId="{B79E0DE7-E0A5-FD4D-BB00-CEAAB970682D}" srcOrd="0" destOrd="0" presId="urn:microsoft.com/office/officeart/2008/layout/HorizontalMultiLevelHierarchy"/>
    <dgm:cxn modelId="{2F7A6AC3-B5E0-CC4E-9A89-A941F52C7943}" type="presOf" srcId="{6D15847F-7823-3F4B-8320-4BA531F19DBD}" destId="{BCF15C25-5F2C-7442-BED5-9BEBD0098449}" srcOrd="0" destOrd="0" presId="urn:microsoft.com/office/officeart/2008/layout/HorizontalMultiLevelHierarchy"/>
    <dgm:cxn modelId="{56A37416-AB0C-8846-8D5B-79A999FD9F21}" type="presOf" srcId="{5636A7BF-CD49-5845-95A9-F62414D57F6C}" destId="{874D3CB6-F308-7A4C-9760-30DD5236E012}" srcOrd="0" destOrd="0" presId="urn:microsoft.com/office/officeart/2008/layout/HorizontalMultiLevelHierarchy"/>
    <dgm:cxn modelId="{74678367-F455-094D-B029-F4DF4DE40FEA}" srcId="{95FCBA0E-1298-A44B-A7A8-6571EDEBC0AA}" destId="{5636A7BF-CD49-5845-95A9-F62414D57F6C}" srcOrd="2" destOrd="0" parTransId="{97111B9C-7614-364C-B44A-E4D54D994820}" sibTransId="{4B9C59B0-3649-A74F-95DB-66D8D4490BB3}"/>
    <dgm:cxn modelId="{0C8DFFBB-EA1E-7045-9BAE-22C33C6FDF27}" type="presOf" srcId="{66C985EB-0848-6B4E-92E6-F049AA0F4691}" destId="{F624E101-1EEC-A348-918C-3045A397A66D}" srcOrd="1" destOrd="0" presId="urn:microsoft.com/office/officeart/2008/layout/HorizontalMultiLevelHierarchy"/>
    <dgm:cxn modelId="{AB92D6F2-D894-E648-865B-7DC09F97FC6E}" type="presOf" srcId="{66C985EB-0848-6B4E-92E6-F049AA0F4691}" destId="{633E8EC7-3012-4A4E-9DF9-4D29FD588E2A}" srcOrd="0" destOrd="0" presId="urn:microsoft.com/office/officeart/2008/layout/HorizontalMultiLevelHierarchy"/>
    <dgm:cxn modelId="{7F7869FA-A090-194A-BE4A-5A8EB0A09509}" srcId="{95FCBA0E-1298-A44B-A7A8-6571EDEBC0AA}" destId="{FCAD6CB6-CBC1-044A-AB50-137F6293E06E}" srcOrd="1" destOrd="0" parTransId="{FBA8FA34-D922-F34F-891C-304563DA49E3}" sibTransId="{5FC03F37-3D50-6C43-A09D-2E266D69E5E2}"/>
    <dgm:cxn modelId="{FCC1C097-FAE8-604C-B633-5D4ADC772777}" srcId="{95FCBA0E-1298-A44B-A7A8-6571EDEBC0AA}" destId="{C1EA109A-D6AD-6242-8F67-F3D481AE3F24}" srcOrd="0" destOrd="0" parTransId="{66C985EB-0848-6B4E-92E6-F049AA0F4691}" sibTransId="{F78EA96B-7686-8941-AB61-22965BBA8738}"/>
    <dgm:cxn modelId="{B30FD641-44E8-3E4F-BF46-03A0F60E85F3}" type="presOf" srcId="{95FCBA0E-1298-A44B-A7A8-6571EDEBC0AA}" destId="{F55C9B7C-16FA-4F4B-9C4A-23D2502CF7CF}" srcOrd="0" destOrd="0" presId="urn:microsoft.com/office/officeart/2008/layout/HorizontalMultiLevelHierarchy"/>
    <dgm:cxn modelId="{EA94BFBA-2E63-B244-AE8C-6A837D29A36B}" srcId="{6D15847F-7823-3F4B-8320-4BA531F19DBD}" destId="{95FCBA0E-1298-A44B-A7A8-6571EDEBC0AA}" srcOrd="0" destOrd="0" parTransId="{F8A4E701-3550-834F-B6EE-C757816C1719}" sibTransId="{D80BC104-7E45-6143-87BE-247DB8FA0BF0}"/>
    <dgm:cxn modelId="{28F3FDE5-C08F-2547-979A-1316968E5FEB}" type="presOf" srcId="{97111B9C-7614-364C-B44A-E4D54D994820}" destId="{815D7D81-E84B-2D4A-807B-7A9182F7DBD3}" srcOrd="1" destOrd="0" presId="urn:microsoft.com/office/officeart/2008/layout/HorizontalMultiLevelHierarchy"/>
    <dgm:cxn modelId="{03196F34-F3FC-AD44-9776-C1152AB3407D}" type="presOf" srcId="{FBA8FA34-D922-F34F-891C-304563DA49E3}" destId="{62926AC5-278A-0749-B450-BE47463524CB}" srcOrd="1" destOrd="0" presId="urn:microsoft.com/office/officeart/2008/layout/HorizontalMultiLevelHierarchy"/>
    <dgm:cxn modelId="{5593D47A-5102-A543-B6BB-AE4C058EBE81}" type="presOf" srcId="{97111B9C-7614-364C-B44A-E4D54D994820}" destId="{5ECEAF27-5482-6144-A218-D5FB96133079}" srcOrd="0" destOrd="0" presId="urn:microsoft.com/office/officeart/2008/layout/HorizontalMultiLevelHierarchy"/>
    <dgm:cxn modelId="{798A981B-D7F4-4045-A65F-2BFED7AB46CB}" type="presOf" srcId="{C1EA109A-D6AD-6242-8F67-F3D481AE3F24}" destId="{9BCD81BB-F3C6-7843-84E0-8B3C6E7B5F6E}" srcOrd="0" destOrd="0" presId="urn:microsoft.com/office/officeart/2008/layout/HorizontalMultiLevelHierarchy"/>
    <dgm:cxn modelId="{891B03DA-5F72-4343-9F7A-EA16A762F59B}" type="presOf" srcId="{FBA8FA34-D922-F34F-891C-304563DA49E3}" destId="{8652587D-240D-FB4B-B3FA-2E11C2FC2828}" srcOrd="0" destOrd="0" presId="urn:microsoft.com/office/officeart/2008/layout/HorizontalMultiLevelHierarchy"/>
    <dgm:cxn modelId="{9AD14641-AD2A-1349-9D28-EA7808DB48DD}" type="presParOf" srcId="{BCF15C25-5F2C-7442-BED5-9BEBD0098449}" destId="{55A9F4BB-BFE0-C249-B2CC-8F27A7A1BE36}" srcOrd="0" destOrd="0" presId="urn:microsoft.com/office/officeart/2008/layout/HorizontalMultiLevelHierarchy"/>
    <dgm:cxn modelId="{90719852-8952-D847-9F93-66020E960EEC}" type="presParOf" srcId="{55A9F4BB-BFE0-C249-B2CC-8F27A7A1BE36}" destId="{F55C9B7C-16FA-4F4B-9C4A-23D2502CF7CF}" srcOrd="0" destOrd="0" presId="urn:microsoft.com/office/officeart/2008/layout/HorizontalMultiLevelHierarchy"/>
    <dgm:cxn modelId="{655A9AA4-8F01-E24E-B035-AA81751852C6}" type="presParOf" srcId="{55A9F4BB-BFE0-C249-B2CC-8F27A7A1BE36}" destId="{1074C0C6-C4A9-F74C-9D4E-36B9DF16CBFF}" srcOrd="1" destOrd="0" presId="urn:microsoft.com/office/officeart/2008/layout/HorizontalMultiLevelHierarchy"/>
    <dgm:cxn modelId="{FF842C36-1F11-2340-A9A5-54422B2751CB}" type="presParOf" srcId="{1074C0C6-C4A9-F74C-9D4E-36B9DF16CBFF}" destId="{633E8EC7-3012-4A4E-9DF9-4D29FD588E2A}" srcOrd="0" destOrd="0" presId="urn:microsoft.com/office/officeart/2008/layout/HorizontalMultiLevelHierarchy"/>
    <dgm:cxn modelId="{D117E9F9-BDD7-9D43-A2C9-605D4043062C}" type="presParOf" srcId="{633E8EC7-3012-4A4E-9DF9-4D29FD588E2A}" destId="{F624E101-1EEC-A348-918C-3045A397A66D}" srcOrd="0" destOrd="0" presId="urn:microsoft.com/office/officeart/2008/layout/HorizontalMultiLevelHierarchy"/>
    <dgm:cxn modelId="{96200976-77D0-DF4B-B40F-071B6505E88B}" type="presParOf" srcId="{1074C0C6-C4A9-F74C-9D4E-36B9DF16CBFF}" destId="{39549D57-896E-C745-8434-EED0FEE2D186}" srcOrd="1" destOrd="0" presId="urn:microsoft.com/office/officeart/2008/layout/HorizontalMultiLevelHierarchy"/>
    <dgm:cxn modelId="{E8687A74-4050-7B4B-98D6-F6D0305FC9A7}" type="presParOf" srcId="{39549D57-896E-C745-8434-EED0FEE2D186}" destId="{9BCD81BB-F3C6-7843-84E0-8B3C6E7B5F6E}" srcOrd="0" destOrd="0" presId="urn:microsoft.com/office/officeart/2008/layout/HorizontalMultiLevelHierarchy"/>
    <dgm:cxn modelId="{B3780264-9EE0-2849-BC9F-F3E7B28FD0AF}" type="presParOf" srcId="{39549D57-896E-C745-8434-EED0FEE2D186}" destId="{CE6B4C65-34EE-9146-A61C-144D9FDC6A67}" srcOrd="1" destOrd="0" presId="urn:microsoft.com/office/officeart/2008/layout/HorizontalMultiLevelHierarchy"/>
    <dgm:cxn modelId="{CB8EA03B-6E7D-3F4A-BAF6-9759F22E7231}" type="presParOf" srcId="{1074C0C6-C4A9-F74C-9D4E-36B9DF16CBFF}" destId="{8652587D-240D-FB4B-B3FA-2E11C2FC2828}" srcOrd="2" destOrd="0" presId="urn:microsoft.com/office/officeart/2008/layout/HorizontalMultiLevelHierarchy"/>
    <dgm:cxn modelId="{E470248F-025E-5541-8C0A-EC91B4E9DEC6}" type="presParOf" srcId="{8652587D-240D-FB4B-B3FA-2E11C2FC2828}" destId="{62926AC5-278A-0749-B450-BE47463524CB}" srcOrd="0" destOrd="0" presId="urn:microsoft.com/office/officeart/2008/layout/HorizontalMultiLevelHierarchy"/>
    <dgm:cxn modelId="{0FE8ED0F-A12F-C946-800B-6DEEF4B83714}" type="presParOf" srcId="{1074C0C6-C4A9-F74C-9D4E-36B9DF16CBFF}" destId="{AB1AB588-5B59-924B-AADB-F80DCA7D32AB}" srcOrd="3" destOrd="0" presId="urn:microsoft.com/office/officeart/2008/layout/HorizontalMultiLevelHierarchy"/>
    <dgm:cxn modelId="{2A63AEB2-F9F5-844A-9062-6B672BC0AF08}" type="presParOf" srcId="{AB1AB588-5B59-924B-AADB-F80DCA7D32AB}" destId="{B79E0DE7-E0A5-FD4D-BB00-CEAAB970682D}" srcOrd="0" destOrd="0" presId="urn:microsoft.com/office/officeart/2008/layout/HorizontalMultiLevelHierarchy"/>
    <dgm:cxn modelId="{75AA2D22-1905-0745-A22E-CBB98D1A95A1}" type="presParOf" srcId="{AB1AB588-5B59-924B-AADB-F80DCA7D32AB}" destId="{00957743-EA46-154A-A891-0CBCB4D24650}" srcOrd="1" destOrd="0" presId="urn:microsoft.com/office/officeart/2008/layout/HorizontalMultiLevelHierarchy"/>
    <dgm:cxn modelId="{18FD6417-B929-ED47-AF1F-6D7A7DB0E06A}" type="presParOf" srcId="{1074C0C6-C4A9-F74C-9D4E-36B9DF16CBFF}" destId="{5ECEAF27-5482-6144-A218-D5FB96133079}" srcOrd="4" destOrd="0" presId="urn:microsoft.com/office/officeart/2008/layout/HorizontalMultiLevelHierarchy"/>
    <dgm:cxn modelId="{74168156-B20A-0F4F-9290-A3988315C898}" type="presParOf" srcId="{5ECEAF27-5482-6144-A218-D5FB96133079}" destId="{815D7D81-E84B-2D4A-807B-7A9182F7DBD3}" srcOrd="0" destOrd="0" presId="urn:microsoft.com/office/officeart/2008/layout/HorizontalMultiLevelHierarchy"/>
    <dgm:cxn modelId="{A6BC4CCF-04F2-CE46-ABDB-659C8DD49F92}" type="presParOf" srcId="{1074C0C6-C4A9-F74C-9D4E-36B9DF16CBFF}" destId="{59A13629-4660-D245-B860-68C665F2620B}" srcOrd="5" destOrd="0" presId="urn:microsoft.com/office/officeart/2008/layout/HorizontalMultiLevelHierarchy"/>
    <dgm:cxn modelId="{66B30A4C-70FC-2A4F-BD6B-F89635D3DB81}" type="presParOf" srcId="{59A13629-4660-D245-B860-68C665F2620B}" destId="{874D3CB6-F308-7A4C-9760-30DD5236E012}" srcOrd="0" destOrd="0" presId="urn:microsoft.com/office/officeart/2008/layout/HorizontalMultiLevelHierarchy"/>
    <dgm:cxn modelId="{09E59F4B-C819-F442-86EA-DE5A5C5D7F02}" type="presParOf" srcId="{59A13629-4660-D245-B860-68C665F2620B}" destId="{E2895DC5-8ADE-D644-9029-116E23B900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A607C4-1796-2448-A30E-70A95956B558}" type="doc">
      <dgm:prSet loTypeId="urn:microsoft.com/office/officeart/2005/8/layout/hList6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3ADC0D-B528-864D-8182-1B34015A83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All forms have been approved</a:t>
          </a:r>
        </a:p>
      </dgm:t>
    </dgm:pt>
    <dgm:pt modelId="{1C3F3EA3-15E0-D943-BDC5-F28E46FE42F9}" type="parTrans" cxnId="{C14F7925-0CFD-6141-9A1E-6742235BA9AC}">
      <dgm:prSet/>
      <dgm:spPr/>
      <dgm:t>
        <a:bodyPr/>
        <a:lstStyle/>
        <a:p>
          <a:endParaRPr lang="en-US"/>
        </a:p>
      </dgm:t>
    </dgm:pt>
    <dgm:pt modelId="{54C1E7AD-8DE5-B04A-8A46-0E5AE4B70AEB}" type="sibTrans" cxnId="{C14F7925-0CFD-6141-9A1E-6742235BA9AC}">
      <dgm:prSet/>
      <dgm:spPr/>
      <dgm:t>
        <a:bodyPr/>
        <a:lstStyle/>
        <a:p>
          <a:endParaRPr lang="en-US"/>
        </a:p>
      </dgm:t>
    </dgm:pt>
    <dgm:pt modelId="{0F16D5BE-C5C7-7F4B-A075-BE9860F98BA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Attachments have been uploaded </a:t>
          </a:r>
          <a:r>
            <a:rPr lang="en-US" u="sng" dirty="0">
              <a:solidFill>
                <a:schemeClr val="tx1"/>
              </a:solidFill>
            </a:rPr>
            <a:t>OR</a:t>
          </a:r>
          <a:endParaRPr lang="en-US" dirty="0">
            <a:solidFill>
              <a:schemeClr val="tx1"/>
            </a:solidFill>
          </a:endParaRPr>
        </a:p>
      </dgm:t>
    </dgm:pt>
    <dgm:pt modelId="{457D2FB8-2BCA-A346-922F-C9BEA34BD402}" type="parTrans" cxnId="{EFAE232F-7FDD-9243-92D6-45924E1F6A73}">
      <dgm:prSet/>
      <dgm:spPr/>
      <dgm:t>
        <a:bodyPr/>
        <a:lstStyle/>
        <a:p>
          <a:endParaRPr lang="en-US"/>
        </a:p>
      </dgm:t>
    </dgm:pt>
    <dgm:pt modelId="{EC697872-AC84-F54B-8338-5F843AA4B332}" type="sibTrans" cxnId="{EFAE232F-7FDD-9243-92D6-45924E1F6A73}">
      <dgm:prSet/>
      <dgm:spPr/>
      <dgm:t>
        <a:bodyPr/>
        <a:lstStyle/>
        <a:p>
          <a:endParaRPr lang="en-US"/>
        </a:p>
      </dgm:t>
    </dgm:pt>
    <dgm:pt modelId="{4E623244-211E-9C4D-AD52-F046D61958C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Submitted to the Travel Office</a:t>
          </a:r>
        </a:p>
      </dgm:t>
    </dgm:pt>
    <dgm:pt modelId="{BAE609F8-CF9E-F547-9585-D7646E52046F}" type="parTrans" cxnId="{B339EAEE-1067-E84F-84A0-6A8F5AE17409}">
      <dgm:prSet/>
      <dgm:spPr/>
      <dgm:t>
        <a:bodyPr/>
        <a:lstStyle/>
        <a:p>
          <a:endParaRPr lang="en-US"/>
        </a:p>
      </dgm:t>
    </dgm:pt>
    <dgm:pt modelId="{39EDBAAE-90E3-C449-97F9-BF5A58D8C7EE}" type="sibTrans" cxnId="{B339EAEE-1067-E84F-84A0-6A8F5AE17409}">
      <dgm:prSet/>
      <dgm:spPr/>
      <dgm:t>
        <a:bodyPr/>
        <a:lstStyle/>
        <a:p>
          <a:endParaRPr lang="en-US"/>
        </a:p>
      </dgm:t>
    </dgm:pt>
    <dgm:pt modelId="{B5F36E5C-F8C2-0F4D-94AF-DA6D8876DF35}" type="pres">
      <dgm:prSet presAssocID="{64A607C4-1796-2448-A30E-70A95956B5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12ECC-3001-0544-A8B6-CC14F9BFB926}" type="pres">
      <dgm:prSet presAssocID="{BA3ADC0D-B528-864D-8182-1B34015A83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8CA7-D9A1-774C-A315-AE7782AC68A6}" type="pres">
      <dgm:prSet presAssocID="{54C1E7AD-8DE5-B04A-8A46-0E5AE4B70AEB}" presName="sibTrans" presStyleCnt="0"/>
      <dgm:spPr/>
    </dgm:pt>
    <dgm:pt modelId="{9D92F537-3769-2342-BAAB-C3E3C5E0DD6E}" type="pres">
      <dgm:prSet presAssocID="{0F16D5BE-C5C7-7F4B-A075-BE9860F98B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FE8D5-381A-4F43-9A9A-1E13461E3A95}" type="pres">
      <dgm:prSet presAssocID="{EC697872-AC84-F54B-8338-5F843AA4B332}" presName="sibTrans" presStyleCnt="0"/>
      <dgm:spPr/>
    </dgm:pt>
    <dgm:pt modelId="{C698CE39-7971-F540-B283-144ED1EFCFD7}" type="pres">
      <dgm:prSet presAssocID="{4E623244-211E-9C4D-AD52-F046D61958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E232F-7FDD-9243-92D6-45924E1F6A73}" srcId="{64A607C4-1796-2448-A30E-70A95956B558}" destId="{0F16D5BE-C5C7-7F4B-A075-BE9860F98BAF}" srcOrd="1" destOrd="0" parTransId="{457D2FB8-2BCA-A346-922F-C9BEA34BD402}" sibTransId="{EC697872-AC84-F54B-8338-5F843AA4B332}"/>
    <dgm:cxn modelId="{B339EAEE-1067-E84F-84A0-6A8F5AE17409}" srcId="{64A607C4-1796-2448-A30E-70A95956B558}" destId="{4E623244-211E-9C4D-AD52-F046D61958C4}" srcOrd="2" destOrd="0" parTransId="{BAE609F8-CF9E-F547-9585-D7646E52046F}" sibTransId="{39EDBAAE-90E3-C449-97F9-BF5A58D8C7EE}"/>
    <dgm:cxn modelId="{6ED04111-2B0C-AC4F-8FE6-1D889A10054E}" type="presOf" srcId="{64A607C4-1796-2448-A30E-70A95956B558}" destId="{B5F36E5C-F8C2-0F4D-94AF-DA6D8876DF35}" srcOrd="0" destOrd="0" presId="urn:microsoft.com/office/officeart/2005/8/layout/hList6"/>
    <dgm:cxn modelId="{C14F7925-0CFD-6141-9A1E-6742235BA9AC}" srcId="{64A607C4-1796-2448-A30E-70A95956B558}" destId="{BA3ADC0D-B528-864D-8182-1B34015A8300}" srcOrd="0" destOrd="0" parTransId="{1C3F3EA3-15E0-D943-BDC5-F28E46FE42F9}" sibTransId="{54C1E7AD-8DE5-B04A-8A46-0E5AE4B70AEB}"/>
    <dgm:cxn modelId="{3EED7AC4-9209-FD47-B331-75006605DBE2}" type="presOf" srcId="{BA3ADC0D-B528-864D-8182-1B34015A8300}" destId="{00212ECC-3001-0544-A8B6-CC14F9BFB926}" srcOrd="0" destOrd="0" presId="urn:microsoft.com/office/officeart/2005/8/layout/hList6"/>
    <dgm:cxn modelId="{961589C8-08EF-A246-8FAB-9F538F20AF84}" type="presOf" srcId="{0F16D5BE-C5C7-7F4B-A075-BE9860F98BAF}" destId="{9D92F537-3769-2342-BAAB-C3E3C5E0DD6E}" srcOrd="0" destOrd="0" presId="urn:microsoft.com/office/officeart/2005/8/layout/hList6"/>
    <dgm:cxn modelId="{B27B3D10-698E-8B41-8B4D-399F453F212F}" type="presOf" srcId="{4E623244-211E-9C4D-AD52-F046D61958C4}" destId="{C698CE39-7971-F540-B283-144ED1EFCFD7}" srcOrd="0" destOrd="0" presId="urn:microsoft.com/office/officeart/2005/8/layout/hList6"/>
    <dgm:cxn modelId="{37323CEA-4277-8146-932D-18FD16CB061E}" type="presParOf" srcId="{B5F36E5C-F8C2-0F4D-94AF-DA6D8876DF35}" destId="{00212ECC-3001-0544-A8B6-CC14F9BFB926}" srcOrd="0" destOrd="0" presId="urn:microsoft.com/office/officeart/2005/8/layout/hList6"/>
    <dgm:cxn modelId="{F88239CC-00FA-3145-9791-6415FAB5B6B1}" type="presParOf" srcId="{B5F36E5C-F8C2-0F4D-94AF-DA6D8876DF35}" destId="{C5AB8CA7-D9A1-774C-A315-AE7782AC68A6}" srcOrd="1" destOrd="0" presId="urn:microsoft.com/office/officeart/2005/8/layout/hList6"/>
    <dgm:cxn modelId="{8C039426-E884-2F47-BA28-A0E8344E46B0}" type="presParOf" srcId="{B5F36E5C-F8C2-0F4D-94AF-DA6D8876DF35}" destId="{9D92F537-3769-2342-BAAB-C3E3C5E0DD6E}" srcOrd="2" destOrd="0" presId="urn:microsoft.com/office/officeart/2005/8/layout/hList6"/>
    <dgm:cxn modelId="{8AF94562-5A15-174C-998F-8AC8A34AB811}" type="presParOf" srcId="{B5F36E5C-F8C2-0F4D-94AF-DA6D8876DF35}" destId="{5BEFE8D5-381A-4F43-9A9A-1E13461E3A95}" srcOrd="3" destOrd="0" presId="urn:microsoft.com/office/officeart/2005/8/layout/hList6"/>
    <dgm:cxn modelId="{69911341-08AC-D14F-B675-EA594D169E55}" type="presParOf" srcId="{B5F36E5C-F8C2-0F4D-94AF-DA6D8876DF35}" destId="{C698CE39-7971-F540-B283-144ED1EFCFD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5E67C3-D862-6E43-834D-BF53D5FE4D98}" type="doc">
      <dgm:prSet loTypeId="urn:microsoft.com/office/officeart/2005/8/layout/list1" loCatId="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406967F-E251-9646-ABB5-CA83580E875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Hotel Rates outside state approved rate</a:t>
          </a:r>
        </a:p>
      </dgm:t>
    </dgm:pt>
    <dgm:pt modelId="{13D17B4E-D1EF-6B42-920E-5D3C0F6E3C1F}" type="parTrans" cxnId="{A1C2FA39-2BEA-194E-A315-5C5B22C2BA8D}">
      <dgm:prSet/>
      <dgm:spPr/>
      <dgm:t>
        <a:bodyPr/>
        <a:lstStyle/>
        <a:p>
          <a:endParaRPr lang="en-US"/>
        </a:p>
      </dgm:t>
    </dgm:pt>
    <dgm:pt modelId="{7EFF4370-7991-4E45-B683-1313D870D91E}" type="sibTrans" cxnId="{A1C2FA39-2BEA-194E-A315-5C5B22C2BA8D}">
      <dgm:prSet/>
      <dgm:spPr/>
      <dgm:t>
        <a:bodyPr/>
        <a:lstStyle/>
        <a:p>
          <a:endParaRPr lang="en-US"/>
        </a:p>
      </dgm:t>
    </dgm:pt>
    <dgm:pt modelId="{E1BE9FBC-8383-544E-90BF-0728E91F7D6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Original receipts</a:t>
          </a:r>
        </a:p>
      </dgm:t>
    </dgm:pt>
    <dgm:pt modelId="{56DD07DF-71EF-F248-92E5-32F4DCFC18D2}" type="parTrans" cxnId="{DE2F1C3D-E6ED-1043-AF37-ACB2812F0346}">
      <dgm:prSet/>
      <dgm:spPr/>
      <dgm:t>
        <a:bodyPr/>
        <a:lstStyle/>
        <a:p>
          <a:endParaRPr lang="en-US"/>
        </a:p>
      </dgm:t>
    </dgm:pt>
    <dgm:pt modelId="{8F310EC6-6191-4549-BC7A-CA251EDC968B}" type="sibTrans" cxnId="{DE2F1C3D-E6ED-1043-AF37-ACB2812F0346}">
      <dgm:prSet/>
      <dgm:spPr/>
      <dgm:t>
        <a:bodyPr/>
        <a:lstStyle/>
        <a:p>
          <a:endParaRPr lang="en-US"/>
        </a:p>
      </dgm:t>
    </dgm:pt>
    <dgm:pt modelId="{DC5E27AA-74F9-DE4D-A942-A621509D947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Louisiana State Sales Tax not removed</a:t>
          </a:r>
        </a:p>
      </dgm:t>
    </dgm:pt>
    <dgm:pt modelId="{92EBAF72-AAB6-CB46-A13E-10D0056FDD6D}" type="parTrans" cxnId="{1F68D87E-839B-144E-9DE9-20998E2118F4}">
      <dgm:prSet/>
      <dgm:spPr/>
      <dgm:t>
        <a:bodyPr/>
        <a:lstStyle/>
        <a:p>
          <a:endParaRPr lang="en-US"/>
        </a:p>
      </dgm:t>
    </dgm:pt>
    <dgm:pt modelId="{A79A287D-1789-734B-8269-0DB0864FE587}" type="sibTrans" cxnId="{1F68D87E-839B-144E-9DE9-20998E2118F4}">
      <dgm:prSet/>
      <dgm:spPr/>
      <dgm:t>
        <a:bodyPr/>
        <a:lstStyle/>
        <a:p>
          <a:endParaRPr lang="en-US"/>
        </a:p>
      </dgm:t>
    </dgm:pt>
    <dgm:pt modelId="{84DA666A-122D-6B40-B927-4CB0C80571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USPARK.NET not used</a:t>
          </a:r>
        </a:p>
      </dgm:t>
    </dgm:pt>
    <dgm:pt modelId="{9875A7C3-D413-F44C-B054-0B5A652C14BB}" type="parTrans" cxnId="{DFE3A409-257F-AE49-BAA2-911D5850FB52}">
      <dgm:prSet/>
      <dgm:spPr/>
      <dgm:t>
        <a:bodyPr/>
        <a:lstStyle/>
        <a:p>
          <a:endParaRPr lang="en-US"/>
        </a:p>
      </dgm:t>
    </dgm:pt>
    <dgm:pt modelId="{30F5BC38-82E0-2E46-933E-5B8F7D4512BD}" type="sibTrans" cxnId="{DFE3A409-257F-AE49-BAA2-911D5850FB52}">
      <dgm:prSet/>
      <dgm:spPr/>
      <dgm:t>
        <a:bodyPr/>
        <a:lstStyle/>
        <a:p>
          <a:endParaRPr lang="en-US"/>
        </a:p>
      </dgm:t>
    </dgm:pt>
    <dgm:pt modelId="{32E6567D-DD68-D143-BDC5-36DA0AB26BA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Alcohol not reimbursable</a:t>
          </a:r>
        </a:p>
      </dgm:t>
    </dgm:pt>
    <dgm:pt modelId="{F3490282-AFCB-764E-908F-1538E241775A}" type="parTrans" cxnId="{F38440A1-29BB-1644-8A1F-5A0F398A8997}">
      <dgm:prSet/>
      <dgm:spPr/>
      <dgm:t>
        <a:bodyPr/>
        <a:lstStyle/>
        <a:p>
          <a:endParaRPr lang="en-US"/>
        </a:p>
      </dgm:t>
    </dgm:pt>
    <dgm:pt modelId="{9EDFC4B7-99D7-4B4F-A881-8A26869E777C}" type="sibTrans" cxnId="{F38440A1-29BB-1644-8A1F-5A0F398A8997}">
      <dgm:prSet/>
      <dgm:spPr/>
      <dgm:t>
        <a:bodyPr/>
        <a:lstStyle/>
        <a:p>
          <a:endParaRPr lang="en-US"/>
        </a:p>
      </dgm:t>
    </dgm:pt>
    <dgm:pt modelId="{746233A3-128B-564A-8241-5E4A616367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Tips over 20%</a:t>
          </a:r>
        </a:p>
      </dgm:t>
    </dgm:pt>
    <dgm:pt modelId="{5794F7C7-DAE8-444B-B250-E37FE01E1C71}" type="parTrans" cxnId="{7C29EEC7-2DA3-664A-B7C0-19518D09CF5E}">
      <dgm:prSet/>
      <dgm:spPr/>
      <dgm:t>
        <a:bodyPr/>
        <a:lstStyle/>
        <a:p>
          <a:endParaRPr lang="en-US"/>
        </a:p>
      </dgm:t>
    </dgm:pt>
    <dgm:pt modelId="{92589D22-AF52-AE4D-A433-3C3C1BDFD0AF}" type="sibTrans" cxnId="{7C29EEC7-2DA3-664A-B7C0-19518D09CF5E}">
      <dgm:prSet/>
      <dgm:spPr/>
      <dgm:t>
        <a:bodyPr/>
        <a:lstStyle/>
        <a:p>
          <a:endParaRPr lang="en-US"/>
        </a:p>
      </dgm:t>
    </dgm:pt>
    <dgm:pt modelId="{5AD01A77-F703-0D4C-A485-6FB8CCACCA8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Traveling outside timeframe of allowable meals</a:t>
          </a:r>
        </a:p>
      </dgm:t>
    </dgm:pt>
    <dgm:pt modelId="{187BB212-A1B9-0D43-AA9C-19BA2103A4B5}" type="parTrans" cxnId="{FA571219-A48D-194E-B2AC-7AE8ED84D3B0}">
      <dgm:prSet/>
      <dgm:spPr/>
      <dgm:t>
        <a:bodyPr/>
        <a:lstStyle/>
        <a:p>
          <a:endParaRPr lang="en-US"/>
        </a:p>
      </dgm:t>
    </dgm:pt>
    <dgm:pt modelId="{D9D0E2FA-94F7-AC45-95F0-29362D8685B4}" type="sibTrans" cxnId="{FA571219-A48D-194E-B2AC-7AE8ED84D3B0}">
      <dgm:prSet/>
      <dgm:spPr/>
      <dgm:t>
        <a:bodyPr/>
        <a:lstStyle/>
        <a:p>
          <a:endParaRPr lang="en-US"/>
        </a:p>
      </dgm:t>
    </dgm:pt>
    <dgm:pt modelId="{84B59D94-C923-9444-883B-0887433DEBF8}" type="pres">
      <dgm:prSet presAssocID="{BD5E67C3-D862-6E43-834D-BF53D5FE4D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3313-06D0-2843-A25C-5F125190AAED}" type="pres">
      <dgm:prSet presAssocID="{1406967F-E251-9646-ABB5-CA83580E8754}" presName="parentLin" presStyleCnt="0"/>
      <dgm:spPr/>
    </dgm:pt>
    <dgm:pt modelId="{A466E128-198F-FD43-9833-4CD489489FCE}" type="pres">
      <dgm:prSet presAssocID="{1406967F-E251-9646-ABB5-CA83580E875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6BA6B4F-64CB-C942-8D1B-6E69CF2BCB4E}" type="pres">
      <dgm:prSet presAssocID="{1406967F-E251-9646-ABB5-CA83580E875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EE39-11CE-8B42-9891-8448E8D2DD5E}" type="pres">
      <dgm:prSet presAssocID="{1406967F-E251-9646-ABB5-CA83580E8754}" presName="negativeSpace" presStyleCnt="0"/>
      <dgm:spPr/>
    </dgm:pt>
    <dgm:pt modelId="{6FFE09A5-2DE0-D040-B65E-7175CBBA0BA0}" type="pres">
      <dgm:prSet presAssocID="{1406967F-E251-9646-ABB5-CA83580E8754}" presName="childText" presStyleLbl="conFgAcc1" presStyleIdx="0" presStyleCnt="7">
        <dgm:presLayoutVars>
          <dgm:bulletEnabled val="1"/>
        </dgm:presLayoutVars>
      </dgm:prSet>
      <dgm:spPr/>
    </dgm:pt>
    <dgm:pt modelId="{5DC809CC-5134-7F41-BB95-94B88AD162AD}" type="pres">
      <dgm:prSet presAssocID="{7EFF4370-7991-4E45-B683-1313D870D91E}" presName="spaceBetweenRectangles" presStyleCnt="0"/>
      <dgm:spPr/>
    </dgm:pt>
    <dgm:pt modelId="{7D215AFA-457E-8440-A3FA-F91E537680C0}" type="pres">
      <dgm:prSet presAssocID="{E1BE9FBC-8383-544E-90BF-0728E91F7D6C}" presName="parentLin" presStyleCnt="0"/>
      <dgm:spPr/>
    </dgm:pt>
    <dgm:pt modelId="{58F9C883-219C-CA4E-9870-ED992C721E61}" type="pres">
      <dgm:prSet presAssocID="{E1BE9FBC-8383-544E-90BF-0728E91F7D6C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57D369C-97B1-5D47-B04E-89E757B70810}" type="pres">
      <dgm:prSet presAssocID="{E1BE9FBC-8383-544E-90BF-0728E91F7D6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37153-F7D1-CB4D-9619-C3E755BF2600}" type="pres">
      <dgm:prSet presAssocID="{E1BE9FBC-8383-544E-90BF-0728E91F7D6C}" presName="negativeSpace" presStyleCnt="0"/>
      <dgm:spPr/>
    </dgm:pt>
    <dgm:pt modelId="{E00B827D-30CC-0E43-A6FA-6E06961912AF}" type="pres">
      <dgm:prSet presAssocID="{E1BE9FBC-8383-544E-90BF-0728E91F7D6C}" presName="childText" presStyleLbl="conFgAcc1" presStyleIdx="1" presStyleCnt="7">
        <dgm:presLayoutVars>
          <dgm:bulletEnabled val="1"/>
        </dgm:presLayoutVars>
      </dgm:prSet>
      <dgm:spPr/>
    </dgm:pt>
    <dgm:pt modelId="{D63D3B70-2D0F-1641-B093-FF8DAE4BBD93}" type="pres">
      <dgm:prSet presAssocID="{8F310EC6-6191-4549-BC7A-CA251EDC968B}" presName="spaceBetweenRectangles" presStyleCnt="0"/>
      <dgm:spPr/>
    </dgm:pt>
    <dgm:pt modelId="{0D6A2440-5DA0-624B-9645-B10B0DE8442E}" type="pres">
      <dgm:prSet presAssocID="{DC5E27AA-74F9-DE4D-A942-A621509D947E}" presName="parentLin" presStyleCnt="0"/>
      <dgm:spPr/>
    </dgm:pt>
    <dgm:pt modelId="{65B6B4E6-3524-FA42-81B2-1E325F9582BA}" type="pres">
      <dgm:prSet presAssocID="{DC5E27AA-74F9-DE4D-A942-A621509D947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A25D000-5662-2347-ABC4-080C94AF84C4}" type="pres">
      <dgm:prSet presAssocID="{DC5E27AA-74F9-DE4D-A942-A621509D947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5F767-6F58-9C4F-B3A0-005CD413F98B}" type="pres">
      <dgm:prSet presAssocID="{DC5E27AA-74F9-DE4D-A942-A621509D947E}" presName="negativeSpace" presStyleCnt="0"/>
      <dgm:spPr/>
    </dgm:pt>
    <dgm:pt modelId="{5D38F719-7BB0-5D43-BE83-B369AE3464AA}" type="pres">
      <dgm:prSet presAssocID="{DC5E27AA-74F9-DE4D-A942-A621509D947E}" presName="childText" presStyleLbl="conFgAcc1" presStyleIdx="2" presStyleCnt="7">
        <dgm:presLayoutVars>
          <dgm:bulletEnabled val="1"/>
        </dgm:presLayoutVars>
      </dgm:prSet>
      <dgm:spPr/>
    </dgm:pt>
    <dgm:pt modelId="{38801B9A-A11F-CA48-A777-7544C310B0A3}" type="pres">
      <dgm:prSet presAssocID="{A79A287D-1789-734B-8269-0DB0864FE587}" presName="spaceBetweenRectangles" presStyleCnt="0"/>
      <dgm:spPr/>
    </dgm:pt>
    <dgm:pt modelId="{7CC14207-777C-D94E-840D-FD94EE3073AC}" type="pres">
      <dgm:prSet presAssocID="{84DA666A-122D-6B40-B927-4CB0C8057167}" presName="parentLin" presStyleCnt="0"/>
      <dgm:spPr/>
    </dgm:pt>
    <dgm:pt modelId="{2998DAEE-FCDE-A749-A530-74D886E60F31}" type="pres">
      <dgm:prSet presAssocID="{84DA666A-122D-6B40-B927-4CB0C8057167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C7D645F0-3CCA-5E46-BA7E-D8B27B8087C9}" type="pres">
      <dgm:prSet presAssocID="{84DA666A-122D-6B40-B927-4CB0C805716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C1484-B029-F744-A1DD-BDD24E0C4FDA}" type="pres">
      <dgm:prSet presAssocID="{84DA666A-122D-6B40-B927-4CB0C8057167}" presName="negativeSpace" presStyleCnt="0"/>
      <dgm:spPr/>
    </dgm:pt>
    <dgm:pt modelId="{FBFC31BD-AFAC-174E-B179-3FE1316F37A8}" type="pres">
      <dgm:prSet presAssocID="{84DA666A-122D-6B40-B927-4CB0C8057167}" presName="childText" presStyleLbl="conFgAcc1" presStyleIdx="3" presStyleCnt="7">
        <dgm:presLayoutVars>
          <dgm:bulletEnabled val="1"/>
        </dgm:presLayoutVars>
      </dgm:prSet>
      <dgm:spPr/>
    </dgm:pt>
    <dgm:pt modelId="{2BA50D10-2FA3-504F-9223-D26E7CCC8122}" type="pres">
      <dgm:prSet presAssocID="{30F5BC38-82E0-2E46-933E-5B8F7D4512BD}" presName="spaceBetweenRectangles" presStyleCnt="0"/>
      <dgm:spPr/>
    </dgm:pt>
    <dgm:pt modelId="{E07D419C-049C-1243-AB69-3AADEA6668F9}" type="pres">
      <dgm:prSet presAssocID="{32E6567D-DD68-D143-BDC5-36DA0AB26BA8}" presName="parentLin" presStyleCnt="0"/>
      <dgm:spPr/>
    </dgm:pt>
    <dgm:pt modelId="{D0FC0F2A-75D5-E848-B7B4-90AAF1209DED}" type="pres">
      <dgm:prSet presAssocID="{32E6567D-DD68-D143-BDC5-36DA0AB26BA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5D30364-830D-E048-BFBB-877C67AA15B8}" type="pres">
      <dgm:prSet presAssocID="{32E6567D-DD68-D143-BDC5-36DA0AB26BA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45729-097C-F347-81BD-9353A152F0CE}" type="pres">
      <dgm:prSet presAssocID="{32E6567D-DD68-D143-BDC5-36DA0AB26BA8}" presName="negativeSpace" presStyleCnt="0"/>
      <dgm:spPr/>
    </dgm:pt>
    <dgm:pt modelId="{8DDADED9-65B9-6644-A38F-DA758761215B}" type="pres">
      <dgm:prSet presAssocID="{32E6567D-DD68-D143-BDC5-36DA0AB26BA8}" presName="childText" presStyleLbl="conFgAcc1" presStyleIdx="4" presStyleCnt="7">
        <dgm:presLayoutVars>
          <dgm:bulletEnabled val="1"/>
        </dgm:presLayoutVars>
      </dgm:prSet>
      <dgm:spPr/>
    </dgm:pt>
    <dgm:pt modelId="{6DBF7511-62A1-F14F-85CE-DA6531BB7326}" type="pres">
      <dgm:prSet presAssocID="{9EDFC4B7-99D7-4B4F-A881-8A26869E777C}" presName="spaceBetweenRectangles" presStyleCnt="0"/>
      <dgm:spPr/>
    </dgm:pt>
    <dgm:pt modelId="{D1D7B4FB-2626-5845-B285-DE10ADE8A4DE}" type="pres">
      <dgm:prSet presAssocID="{746233A3-128B-564A-8241-5E4A6163677C}" presName="parentLin" presStyleCnt="0"/>
      <dgm:spPr/>
    </dgm:pt>
    <dgm:pt modelId="{9B66AE2B-3B62-054D-9613-CA7681EF55A7}" type="pres">
      <dgm:prSet presAssocID="{746233A3-128B-564A-8241-5E4A6163677C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61DFA61D-198A-3848-B923-B9A03B1C7E54}" type="pres">
      <dgm:prSet presAssocID="{746233A3-128B-564A-8241-5E4A6163677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FE051-B930-BA40-B4F0-F4EB347BA768}" type="pres">
      <dgm:prSet presAssocID="{746233A3-128B-564A-8241-5E4A6163677C}" presName="negativeSpace" presStyleCnt="0"/>
      <dgm:spPr/>
    </dgm:pt>
    <dgm:pt modelId="{4DFE8294-84B4-2B46-B156-073157D7153E}" type="pres">
      <dgm:prSet presAssocID="{746233A3-128B-564A-8241-5E4A6163677C}" presName="childText" presStyleLbl="conFgAcc1" presStyleIdx="5" presStyleCnt="7">
        <dgm:presLayoutVars>
          <dgm:bulletEnabled val="1"/>
        </dgm:presLayoutVars>
      </dgm:prSet>
      <dgm:spPr/>
    </dgm:pt>
    <dgm:pt modelId="{3016CA54-2B2A-4649-A719-64BE2A928186}" type="pres">
      <dgm:prSet presAssocID="{92589D22-AF52-AE4D-A433-3C3C1BDFD0AF}" presName="spaceBetweenRectangles" presStyleCnt="0"/>
      <dgm:spPr/>
    </dgm:pt>
    <dgm:pt modelId="{FF6E8D6E-0FDB-214E-ADAA-F3E3CAD8C85D}" type="pres">
      <dgm:prSet presAssocID="{5AD01A77-F703-0D4C-A485-6FB8CCACCA8B}" presName="parentLin" presStyleCnt="0"/>
      <dgm:spPr/>
    </dgm:pt>
    <dgm:pt modelId="{308CD2E2-655F-CE40-9C1A-3B47557A10A0}" type="pres">
      <dgm:prSet presAssocID="{5AD01A77-F703-0D4C-A485-6FB8CCACCA8B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A7F69998-D31D-174D-831C-E6EC6706B80A}" type="pres">
      <dgm:prSet presAssocID="{5AD01A77-F703-0D4C-A485-6FB8CCACCA8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06A96-1C5D-154E-B0DE-DF52F192E037}" type="pres">
      <dgm:prSet presAssocID="{5AD01A77-F703-0D4C-A485-6FB8CCACCA8B}" presName="negativeSpace" presStyleCnt="0"/>
      <dgm:spPr/>
    </dgm:pt>
    <dgm:pt modelId="{2BB63736-5046-094E-BF0D-E58963BDF687}" type="pres">
      <dgm:prSet presAssocID="{5AD01A77-F703-0D4C-A485-6FB8CCACCA8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3A10FCA-A6F8-1F47-8300-CD998AFA32D2}" type="presOf" srcId="{5AD01A77-F703-0D4C-A485-6FB8CCACCA8B}" destId="{A7F69998-D31D-174D-831C-E6EC6706B80A}" srcOrd="1" destOrd="0" presId="urn:microsoft.com/office/officeart/2005/8/layout/list1"/>
    <dgm:cxn modelId="{5CED338C-5A26-9F4F-93C7-B8A7C24F0420}" type="presOf" srcId="{BD5E67C3-D862-6E43-834D-BF53D5FE4D98}" destId="{84B59D94-C923-9444-883B-0887433DEBF8}" srcOrd="0" destOrd="0" presId="urn:microsoft.com/office/officeart/2005/8/layout/list1"/>
    <dgm:cxn modelId="{F38440A1-29BB-1644-8A1F-5A0F398A8997}" srcId="{BD5E67C3-D862-6E43-834D-BF53D5FE4D98}" destId="{32E6567D-DD68-D143-BDC5-36DA0AB26BA8}" srcOrd="4" destOrd="0" parTransId="{F3490282-AFCB-764E-908F-1538E241775A}" sibTransId="{9EDFC4B7-99D7-4B4F-A881-8A26869E777C}"/>
    <dgm:cxn modelId="{DE2F1C3D-E6ED-1043-AF37-ACB2812F0346}" srcId="{BD5E67C3-D862-6E43-834D-BF53D5FE4D98}" destId="{E1BE9FBC-8383-544E-90BF-0728E91F7D6C}" srcOrd="1" destOrd="0" parTransId="{56DD07DF-71EF-F248-92E5-32F4DCFC18D2}" sibTransId="{8F310EC6-6191-4549-BC7A-CA251EDC968B}"/>
    <dgm:cxn modelId="{FA571219-A48D-194E-B2AC-7AE8ED84D3B0}" srcId="{BD5E67C3-D862-6E43-834D-BF53D5FE4D98}" destId="{5AD01A77-F703-0D4C-A485-6FB8CCACCA8B}" srcOrd="6" destOrd="0" parTransId="{187BB212-A1B9-0D43-AA9C-19BA2103A4B5}" sibTransId="{D9D0E2FA-94F7-AC45-95F0-29362D8685B4}"/>
    <dgm:cxn modelId="{0DD07B5B-2A31-2741-8D3E-D48F5CB4E4FC}" type="presOf" srcId="{746233A3-128B-564A-8241-5E4A6163677C}" destId="{61DFA61D-198A-3848-B923-B9A03B1C7E54}" srcOrd="1" destOrd="0" presId="urn:microsoft.com/office/officeart/2005/8/layout/list1"/>
    <dgm:cxn modelId="{DFE3A409-257F-AE49-BAA2-911D5850FB52}" srcId="{BD5E67C3-D862-6E43-834D-BF53D5FE4D98}" destId="{84DA666A-122D-6B40-B927-4CB0C8057167}" srcOrd="3" destOrd="0" parTransId="{9875A7C3-D413-F44C-B054-0B5A652C14BB}" sibTransId="{30F5BC38-82E0-2E46-933E-5B8F7D4512BD}"/>
    <dgm:cxn modelId="{1F68D87E-839B-144E-9DE9-20998E2118F4}" srcId="{BD5E67C3-D862-6E43-834D-BF53D5FE4D98}" destId="{DC5E27AA-74F9-DE4D-A942-A621509D947E}" srcOrd="2" destOrd="0" parTransId="{92EBAF72-AAB6-CB46-A13E-10D0056FDD6D}" sibTransId="{A79A287D-1789-734B-8269-0DB0864FE587}"/>
    <dgm:cxn modelId="{528D65E4-CAA6-1A44-AD98-BB7300DE122F}" type="presOf" srcId="{84DA666A-122D-6B40-B927-4CB0C8057167}" destId="{C7D645F0-3CCA-5E46-BA7E-D8B27B8087C9}" srcOrd="1" destOrd="0" presId="urn:microsoft.com/office/officeart/2005/8/layout/list1"/>
    <dgm:cxn modelId="{41E9A06A-4FD1-AC4E-9479-0E4C2659FBCE}" type="presOf" srcId="{5AD01A77-F703-0D4C-A485-6FB8CCACCA8B}" destId="{308CD2E2-655F-CE40-9C1A-3B47557A10A0}" srcOrd="0" destOrd="0" presId="urn:microsoft.com/office/officeart/2005/8/layout/list1"/>
    <dgm:cxn modelId="{9180165E-C3F8-2A4D-9491-7C50D7324446}" type="presOf" srcId="{32E6567D-DD68-D143-BDC5-36DA0AB26BA8}" destId="{D0FC0F2A-75D5-E848-B7B4-90AAF1209DED}" srcOrd="0" destOrd="0" presId="urn:microsoft.com/office/officeart/2005/8/layout/list1"/>
    <dgm:cxn modelId="{98895CCB-F8CE-9540-AC96-055B7D9A4C82}" type="presOf" srcId="{DC5E27AA-74F9-DE4D-A942-A621509D947E}" destId="{65B6B4E6-3524-FA42-81B2-1E325F9582BA}" srcOrd="0" destOrd="0" presId="urn:microsoft.com/office/officeart/2005/8/layout/list1"/>
    <dgm:cxn modelId="{3F6618E7-838A-5D40-B3B2-7218510D2CB8}" type="presOf" srcId="{84DA666A-122D-6B40-B927-4CB0C8057167}" destId="{2998DAEE-FCDE-A749-A530-74D886E60F31}" srcOrd="0" destOrd="0" presId="urn:microsoft.com/office/officeart/2005/8/layout/list1"/>
    <dgm:cxn modelId="{6748AC1C-D3FF-A945-920C-CC80698CF048}" type="presOf" srcId="{746233A3-128B-564A-8241-5E4A6163677C}" destId="{9B66AE2B-3B62-054D-9613-CA7681EF55A7}" srcOrd="0" destOrd="0" presId="urn:microsoft.com/office/officeart/2005/8/layout/list1"/>
    <dgm:cxn modelId="{E06B4F1C-8EC7-0F4E-9EE3-DFE31DB6DDD4}" type="presOf" srcId="{E1BE9FBC-8383-544E-90BF-0728E91F7D6C}" destId="{057D369C-97B1-5D47-B04E-89E757B70810}" srcOrd="1" destOrd="0" presId="urn:microsoft.com/office/officeart/2005/8/layout/list1"/>
    <dgm:cxn modelId="{C534EA41-7CDA-3A40-AA46-3D559FEEFE0F}" type="presOf" srcId="{1406967F-E251-9646-ABB5-CA83580E8754}" destId="{A466E128-198F-FD43-9833-4CD489489FCE}" srcOrd="0" destOrd="0" presId="urn:microsoft.com/office/officeart/2005/8/layout/list1"/>
    <dgm:cxn modelId="{4455F635-1422-A149-9BBA-DE85DE10E90B}" type="presOf" srcId="{32E6567D-DD68-D143-BDC5-36DA0AB26BA8}" destId="{65D30364-830D-E048-BFBB-877C67AA15B8}" srcOrd="1" destOrd="0" presId="urn:microsoft.com/office/officeart/2005/8/layout/list1"/>
    <dgm:cxn modelId="{CB0FC816-757B-4844-8574-0B5044754512}" type="presOf" srcId="{DC5E27AA-74F9-DE4D-A942-A621509D947E}" destId="{EA25D000-5662-2347-ABC4-080C94AF84C4}" srcOrd="1" destOrd="0" presId="urn:microsoft.com/office/officeart/2005/8/layout/list1"/>
    <dgm:cxn modelId="{FAC49B27-F248-1546-A516-3C1AB698068F}" type="presOf" srcId="{E1BE9FBC-8383-544E-90BF-0728E91F7D6C}" destId="{58F9C883-219C-CA4E-9870-ED992C721E61}" srcOrd="0" destOrd="0" presId="urn:microsoft.com/office/officeart/2005/8/layout/list1"/>
    <dgm:cxn modelId="{A1C2FA39-2BEA-194E-A315-5C5B22C2BA8D}" srcId="{BD5E67C3-D862-6E43-834D-BF53D5FE4D98}" destId="{1406967F-E251-9646-ABB5-CA83580E8754}" srcOrd="0" destOrd="0" parTransId="{13D17B4E-D1EF-6B42-920E-5D3C0F6E3C1F}" sibTransId="{7EFF4370-7991-4E45-B683-1313D870D91E}"/>
    <dgm:cxn modelId="{E5A2875A-F585-6049-9AA3-A342B09894BA}" type="presOf" srcId="{1406967F-E251-9646-ABB5-CA83580E8754}" destId="{36BA6B4F-64CB-C942-8D1B-6E69CF2BCB4E}" srcOrd="1" destOrd="0" presId="urn:microsoft.com/office/officeart/2005/8/layout/list1"/>
    <dgm:cxn modelId="{7C29EEC7-2DA3-664A-B7C0-19518D09CF5E}" srcId="{BD5E67C3-D862-6E43-834D-BF53D5FE4D98}" destId="{746233A3-128B-564A-8241-5E4A6163677C}" srcOrd="5" destOrd="0" parTransId="{5794F7C7-DAE8-444B-B250-E37FE01E1C71}" sibTransId="{92589D22-AF52-AE4D-A433-3C3C1BDFD0AF}"/>
    <dgm:cxn modelId="{C6C847BE-F3F5-8148-BADB-712DBEFFC45C}" type="presParOf" srcId="{84B59D94-C923-9444-883B-0887433DEBF8}" destId="{2EF83313-06D0-2843-A25C-5F125190AAED}" srcOrd="0" destOrd="0" presId="urn:microsoft.com/office/officeart/2005/8/layout/list1"/>
    <dgm:cxn modelId="{FA036157-8385-5743-AD30-B56FF15ED0D7}" type="presParOf" srcId="{2EF83313-06D0-2843-A25C-5F125190AAED}" destId="{A466E128-198F-FD43-9833-4CD489489FCE}" srcOrd="0" destOrd="0" presId="urn:microsoft.com/office/officeart/2005/8/layout/list1"/>
    <dgm:cxn modelId="{6D6E3229-F891-2B45-914D-9E268B7AD7CD}" type="presParOf" srcId="{2EF83313-06D0-2843-A25C-5F125190AAED}" destId="{36BA6B4F-64CB-C942-8D1B-6E69CF2BCB4E}" srcOrd="1" destOrd="0" presId="urn:microsoft.com/office/officeart/2005/8/layout/list1"/>
    <dgm:cxn modelId="{82C056D5-CAC4-F649-9865-C9B25051CD0F}" type="presParOf" srcId="{84B59D94-C923-9444-883B-0887433DEBF8}" destId="{E7E4EE39-11CE-8B42-9891-8448E8D2DD5E}" srcOrd="1" destOrd="0" presId="urn:microsoft.com/office/officeart/2005/8/layout/list1"/>
    <dgm:cxn modelId="{4A21B36B-65A7-C548-819E-19F4155FC23E}" type="presParOf" srcId="{84B59D94-C923-9444-883B-0887433DEBF8}" destId="{6FFE09A5-2DE0-D040-B65E-7175CBBA0BA0}" srcOrd="2" destOrd="0" presId="urn:microsoft.com/office/officeart/2005/8/layout/list1"/>
    <dgm:cxn modelId="{0AC28705-A671-7348-B4C6-4365515568F3}" type="presParOf" srcId="{84B59D94-C923-9444-883B-0887433DEBF8}" destId="{5DC809CC-5134-7F41-BB95-94B88AD162AD}" srcOrd="3" destOrd="0" presId="urn:microsoft.com/office/officeart/2005/8/layout/list1"/>
    <dgm:cxn modelId="{4BA5DFFA-D697-924D-BAF8-6B40761955ED}" type="presParOf" srcId="{84B59D94-C923-9444-883B-0887433DEBF8}" destId="{7D215AFA-457E-8440-A3FA-F91E537680C0}" srcOrd="4" destOrd="0" presId="urn:microsoft.com/office/officeart/2005/8/layout/list1"/>
    <dgm:cxn modelId="{A61BA46C-63C0-A341-AB28-F309E446458A}" type="presParOf" srcId="{7D215AFA-457E-8440-A3FA-F91E537680C0}" destId="{58F9C883-219C-CA4E-9870-ED992C721E61}" srcOrd="0" destOrd="0" presId="urn:microsoft.com/office/officeart/2005/8/layout/list1"/>
    <dgm:cxn modelId="{480F6301-3D13-DC48-87E5-DAB2D2F4A134}" type="presParOf" srcId="{7D215AFA-457E-8440-A3FA-F91E537680C0}" destId="{057D369C-97B1-5D47-B04E-89E757B70810}" srcOrd="1" destOrd="0" presId="urn:microsoft.com/office/officeart/2005/8/layout/list1"/>
    <dgm:cxn modelId="{68B44354-43BB-3D4F-9259-081CFBD813B0}" type="presParOf" srcId="{84B59D94-C923-9444-883B-0887433DEBF8}" destId="{83437153-F7D1-CB4D-9619-C3E755BF2600}" srcOrd="5" destOrd="0" presId="urn:microsoft.com/office/officeart/2005/8/layout/list1"/>
    <dgm:cxn modelId="{308BF0A5-AB4F-9E4C-BE55-CC05A7FF4395}" type="presParOf" srcId="{84B59D94-C923-9444-883B-0887433DEBF8}" destId="{E00B827D-30CC-0E43-A6FA-6E06961912AF}" srcOrd="6" destOrd="0" presId="urn:microsoft.com/office/officeart/2005/8/layout/list1"/>
    <dgm:cxn modelId="{C095D2DD-F51B-A448-8CB5-A5D1B4506039}" type="presParOf" srcId="{84B59D94-C923-9444-883B-0887433DEBF8}" destId="{D63D3B70-2D0F-1641-B093-FF8DAE4BBD93}" srcOrd="7" destOrd="0" presId="urn:microsoft.com/office/officeart/2005/8/layout/list1"/>
    <dgm:cxn modelId="{8757799E-499C-4444-AEE6-A261FA060D2A}" type="presParOf" srcId="{84B59D94-C923-9444-883B-0887433DEBF8}" destId="{0D6A2440-5DA0-624B-9645-B10B0DE8442E}" srcOrd="8" destOrd="0" presId="urn:microsoft.com/office/officeart/2005/8/layout/list1"/>
    <dgm:cxn modelId="{813ADA0A-B8F9-F84C-81C4-C3DBB0BFB3F4}" type="presParOf" srcId="{0D6A2440-5DA0-624B-9645-B10B0DE8442E}" destId="{65B6B4E6-3524-FA42-81B2-1E325F9582BA}" srcOrd="0" destOrd="0" presId="urn:microsoft.com/office/officeart/2005/8/layout/list1"/>
    <dgm:cxn modelId="{9B18BA23-252A-5F41-8355-24D4940A6208}" type="presParOf" srcId="{0D6A2440-5DA0-624B-9645-B10B0DE8442E}" destId="{EA25D000-5662-2347-ABC4-080C94AF84C4}" srcOrd="1" destOrd="0" presId="urn:microsoft.com/office/officeart/2005/8/layout/list1"/>
    <dgm:cxn modelId="{25E434F9-1639-C447-BBEB-DE08A88DCDEE}" type="presParOf" srcId="{84B59D94-C923-9444-883B-0887433DEBF8}" destId="{D385F767-6F58-9C4F-B3A0-005CD413F98B}" srcOrd="9" destOrd="0" presId="urn:microsoft.com/office/officeart/2005/8/layout/list1"/>
    <dgm:cxn modelId="{2D1AAA1D-3D9D-2E40-8384-9B7EF3AD3303}" type="presParOf" srcId="{84B59D94-C923-9444-883B-0887433DEBF8}" destId="{5D38F719-7BB0-5D43-BE83-B369AE3464AA}" srcOrd="10" destOrd="0" presId="urn:microsoft.com/office/officeart/2005/8/layout/list1"/>
    <dgm:cxn modelId="{C4F497B1-9C81-FC4A-8E44-2C7516E40750}" type="presParOf" srcId="{84B59D94-C923-9444-883B-0887433DEBF8}" destId="{38801B9A-A11F-CA48-A777-7544C310B0A3}" srcOrd="11" destOrd="0" presId="urn:microsoft.com/office/officeart/2005/8/layout/list1"/>
    <dgm:cxn modelId="{AD85A88F-6103-714C-B213-E84D06F12366}" type="presParOf" srcId="{84B59D94-C923-9444-883B-0887433DEBF8}" destId="{7CC14207-777C-D94E-840D-FD94EE3073AC}" srcOrd="12" destOrd="0" presId="urn:microsoft.com/office/officeart/2005/8/layout/list1"/>
    <dgm:cxn modelId="{0E613F59-1E27-8F4D-AE73-37911CD265B5}" type="presParOf" srcId="{7CC14207-777C-D94E-840D-FD94EE3073AC}" destId="{2998DAEE-FCDE-A749-A530-74D886E60F31}" srcOrd="0" destOrd="0" presId="urn:microsoft.com/office/officeart/2005/8/layout/list1"/>
    <dgm:cxn modelId="{66BB470E-BBEB-3C4B-968E-D1A619E01C50}" type="presParOf" srcId="{7CC14207-777C-D94E-840D-FD94EE3073AC}" destId="{C7D645F0-3CCA-5E46-BA7E-D8B27B8087C9}" srcOrd="1" destOrd="0" presId="urn:microsoft.com/office/officeart/2005/8/layout/list1"/>
    <dgm:cxn modelId="{F0CC585F-020A-2547-A251-8F5250153816}" type="presParOf" srcId="{84B59D94-C923-9444-883B-0887433DEBF8}" destId="{203C1484-B029-F744-A1DD-BDD24E0C4FDA}" srcOrd="13" destOrd="0" presId="urn:microsoft.com/office/officeart/2005/8/layout/list1"/>
    <dgm:cxn modelId="{01F379E7-D6C1-294D-A40B-D43761BD7098}" type="presParOf" srcId="{84B59D94-C923-9444-883B-0887433DEBF8}" destId="{FBFC31BD-AFAC-174E-B179-3FE1316F37A8}" srcOrd="14" destOrd="0" presId="urn:microsoft.com/office/officeart/2005/8/layout/list1"/>
    <dgm:cxn modelId="{CE8066B5-80B9-F943-9207-6A1DC50B80F7}" type="presParOf" srcId="{84B59D94-C923-9444-883B-0887433DEBF8}" destId="{2BA50D10-2FA3-504F-9223-D26E7CCC8122}" srcOrd="15" destOrd="0" presId="urn:microsoft.com/office/officeart/2005/8/layout/list1"/>
    <dgm:cxn modelId="{9225C61C-D64B-8642-AE6C-2148C216DC1C}" type="presParOf" srcId="{84B59D94-C923-9444-883B-0887433DEBF8}" destId="{E07D419C-049C-1243-AB69-3AADEA6668F9}" srcOrd="16" destOrd="0" presId="urn:microsoft.com/office/officeart/2005/8/layout/list1"/>
    <dgm:cxn modelId="{9139A848-1D3A-9047-B140-33693D41734B}" type="presParOf" srcId="{E07D419C-049C-1243-AB69-3AADEA6668F9}" destId="{D0FC0F2A-75D5-E848-B7B4-90AAF1209DED}" srcOrd="0" destOrd="0" presId="urn:microsoft.com/office/officeart/2005/8/layout/list1"/>
    <dgm:cxn modelId="{36E089E3-ED64-1A44-89A2-AC88A569A3C1}" type="presParOf" srcId="{E07D419C-049C-1243-AB69-3AADEA6668F9}" destId="{65D30364-830D-E048-BFBB-877C67AA15B8}" srcOrd="1" destOrd="0" presId="urn:microsoft.com/office/officeart/2005/8/layout/list1"/>
    <dgm:cxn modelId="{E083C138-6A3D-E646-BE8E-5F845E890EC3}" type="presParOf" srcId="{84B59D94-C923-9444-883B-0887433DEBF8}" destId="{D3C45729-097C-F347-81BD-9353A152F0CE}" srcOrd="17" destOrd="0" presId="urn:microsoft.com/office/officeart/2005/8/layout/list1"/>
    <dgm:cxn modelId="{618DF128-97E4-654A-9411-2861E6D3837E}" type="presParOf" srcId="{84B59D94-C923-9444-883B-0887433DEBF8}" destId="{8DDADED9-65B9-6644-A38F-DA758761215B}" srcOrd="18" destOrd="0" presId="urn:microsoft.com/office/officeart/2005/8/layout/list1"/>
    <dgm:cxn modelId="{FA49C665-AEB4-BB49-9CFF-B94074AA7982}" type="presParOf" srcId="{84B59D94-C923-9444-883B-0887433DEBF8}" destId="{6DBF7511-62A1-F14F-85CE-DA6531BB7326}" srcOrd="19" destOrd="0" presId="urn:microsoft.com/office/officeart/2005/8/layout/list1"/>
    <dgm:cxn modelId="{8D9E0BCA-9CC6-364F-BAED-EB66A9724864}" type="presParOf" srcId="{84B59D94-C923-9444-883B-0887433DEBF8}" destId="{D1D7B4FB-2626-5845-B285-DE10ADE8A4DE}" srcOrd="20" destOrd="0" presId="urn:microsoft.com/office/officeart/2005/8/layout/list1"/>
    <dgm:cxn modelId="{4A22CF3A-65FC-F34A-A8AD-23F1A2597C96}" type="presParOf" srcId="{D1D7B4FB-2626-5845-B285-DE10ADE8A4DE}" destId="{9B66AE2B-3B62-054D-9613-CA7681EF55A7}" srcOrd="0" destOrd="0" presId="urn:microsoft.com/office/officeart/2005/8/layout/list1"/>
    <dgm:cxn modelId="{652B2D0C-6F85-F643-B6A5-65E9667C3E97}" type="presParOf" srcId="{D1D7B4FB-2626-5845-B285-DE10ADE8A4DE}" destId="{61DFA61D-198A-3848-B923-B9A03B1C7E54}" srcOrd="1" destOrd="0" presId="urn:microsoft.com/office/officeart/2005/8/layout/list1"/>
    <dgm:cxn modelId="{64E570ED-7FD5-124F-A9B5-546FE004CFD5}" type="presParOf" srcId="{84B59D94-C923-9444-883B-0887433DEBF8}" destId="{B7CFE051-B930-BA40-B4F0-F4EB347BA768}" srcOrd="21" destOrd="0" presId="urn:microsoft.com/office/officeart/2005/8/layout/list1"/>
    <dgm:cxn modelId="{35947B29-EB71-0C48-A355-2366C63D41F0}" type="presParOf" srcId="{84B59D94-C923-9444-883B-0887433DEBF8}" destId="{4DFE8294-84B4-2B46-B156-073157D7153E}" srcOrd="22" destOrd="0" presId="urn:microsoft.com/office/officeart/2005/8/layout/list1"/>
    <dgm:cxn modelId="{5C47238A-B0FD-5C4B-BE57-92704D2FF249}" type="presParOf" srcId="{84B59D94-C923-9444-883B-0887433DEBF8}" destId="{3016CA54-2B2A-4649-A719-64BE2A928186}" srcOrd="23" destOrd="0" presId="urn:microsoft.com/office/officeart/2005/8/layout/list1"/>
    <dgm:cxn modelId="{9596EA7F-D64C-AF4D-90F9-88D2CDB41C74}" type="presParOf" srcId="{84B59D94-C923-9444-883B-0887433DEBF8}" destId="{FF6E8D6E-0FDB-214E-ADAA-F3E3CAD8C85D}" srcOrd="24" destOrd="0" presId="urn:microsoft.com/office/officeart/2005/8/layout/list1"/>
    <dgm:cxn modelId="{FE93DB28-DD8E-B744-B5B8-EDC2DDFF6EB3}" type="presParOf" srcId="{FF6E8D6E-0FDB-214E-ADAA-F3E3CAD8C85D}" destId="{308CD2E2-655F-CE40-9C1A-3B47557A10A0}" srcOrd="0" destOrd="0" presId="urn:microsoft.com/office/officeart/2005/8/layout/list1"/>
    <dgm:cxn modelId="{CFA0D409-BDB1-D74A-8898-404DC02EEF5A}" type="presParOf" srcId="{FF6E8D6E-0FDB-214E-ADAA-F3E3CAD8C85D}" destId="{A7F69998-D31D-174D-831C-E6EC6706B80A}" srcOrd="1" destOrd="0" presId="urn:microsoft.com/office/officeart/2005/8/layout/list1"/>
    <dgm:cxn modelId="{4B481DE5-AA07-7F43-9657-186FEF0B2476}" type="presParOf" srcId="{84B59D94-C923-9444-883B-0887433DEBF8}" destId="{CBE06A96-1C5D-154E-B0DE-DF52F192E037}" srcOrd="25" destOrd="0" presId="urn:microsoft.com/office/officeart/2005/8/layout/list1"/>
    <dgm:cxn modelId="{2BFC9319-2987-D344-9E70-FCC0AF581039}" type="presParOf" srcId="{84B59D94-C923-9444-883B-0887433DEBF8}" destId="{2BB63736-5046-094E-BF0D-E58963BDF68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AA3112-888B-BE45-A886-54C4647D4DE9}" type="doc">
      <dgm:prSet loTypeId="urn:microsoft.com/office/officeart/2005/8/layout/vList2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DAB663A-8A45-3E4B-9945-277290037A4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Must be within 5 days of travel completion</a:t>
          </a:r>
        </a:p>
      </dgm:t>
    </dgm:pt>
    <dgm:pt modelId="{6226CBA8-1A5F-F243-B496-682DCF385925}" type="parTrans" cxnId="{AAC09323-0C08-5F4D-AD2E-663F11B5D83E}">
      <dgm:prSet/>
      <dgm:spPr/>
      <dgm:t>
        <a:bodyPr/>
        <a:lstStyle/>
        <a:p>
          <a:endParaRPr lang="en-US"/>
        </a:p>
      </dgm:t>
    </dgm:pt>
    <dgm:pt modelId="{29077A1A-D7AD-824E-AE26-F31442E4F1DA}" type="sibTrans" cxnId="{AAC09323-0C08-5F4D-AD2E-663F11B5D83E}">
      <dgm:prSet/>
      <dgm:spPr/>
      <dgm:t>
        <a:bodyPr/>
        <a:lstStyle/>
        <a:p>
          <a:endParaRPr lang="en-US"/>
        </a:p>
      </dgm:t>
    </dgm:pt>
    <dgm:pt modelId="{4B3CB97D-AF87-1949-8877-4A694D185A0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Approval forms submitted after travel</a:t>
          </a:r>
        </a:p>
      </dgm:t>
    </dgm:pt>
    <dgm:pt modelId="{ED3D766C-2D3F-944F-BC1C-E0929E7E7E53}" type="parTrans" cxnId="{DAEB1644-3BF8-B54B-A3EF-649CC2EF4650}">
      <dgm:prSet/>
      <dgm:spPr/>
      <dgm:t>
        <a:bodyPr/>
        <a:lstStyle/>
        <a:p>
          <a:endParaRPr lang="en-US"/>
        </a:p>
      </dgm:t>
    </dgm:pt>
    <dgm:pt modelId="{CDC1F36F-53BC-F04C-B8C4-548789BDB547}" type="sibTrans" cxnId="{DAEB1644-3BF8-B54B-A3EF-649CC2EF4650}">
      <dgm:prSet/>
      <dgm:spPr/>
      <dgm:t>
        <a:bodyPr/>
        <a:lstStyle/>
        <a:p>
          <a:endParaRPr lang="en-US"/>
        </a:p>
      </dgm:t>
    </dgm:pt>
    <dgm:pt modelId="{67AD27B4-5ED5-0648-AB68-16F9461E25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Original receipts not submitted to Travel Office timely</a:t>
          </a:r>
        </a:p>
      </dgm:t>
    </dgm:pt>
    <dgm:pt modelId="{F55E8FED-3683-5541-ABE0-D8627F78E1AB}" type="parTrans" cxnId="{FD043D62-1A6A-DB43-8430-AE6139EBB914}">
      <dgm:prSet/>
      <dgm:spPr/>
      <dgm:t>
        <a:bodyPr/>
        <a:lstStyle/>
        <a:p>
          <a:endParaRPr lang="en-US"/>
        </a:p>
      </dgm:t>
    </dgm:pt>
    <dgm:pt modelId="{5CF193B5-7EAD-964E-9C4E-12F91FB748B3}" type="sibTrans" cxnId="{FD043D62-1A6A-DB43-8430-AE6139EBB914}">
      <dgm:prSet/>
      <dgm:spPr/>
      <dgm:t>
        <a:bodyPr/>
        <a:lstStyle/>
        <a:p>
          <a:endParaRPr lang="en-US"/>
        </a:p>
      </dgm:t>
    </dgm:pt>
    <dgm:pt modelId="{A83EF092-D77F-B648-B716-EBC853BCC94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Proper documentation not uploaded</a:t>
          </a:r>
        </a:p>
      </dgm:t>
    </dgm:pt>
    <dgm:pt modelId="{5C3CAF39-2AFE-0F44-958D-A598C303439D}" type="parTrans" cxnId="{95315E8E-CAD2-7048-AE04-FD932F22D805}">
      <dgm:prSet/>
      <dgm:spPr/>
      <dgm:t>
        <a:bodyPr/>
        <a:lstStyle/>
        <a:p>
          <a:endParaRPr lang="en-US"/>
        </a:p>
      </dgm:t>
    </dgm:pt>
    <dgm:pt modelId="{5C50ABF7-F2B0-6F49-86F0-588E418A36A4}" type="sibTrans" cxnId="{95315E8E-CAD2-7048-AE04-FD932F22D805}">
      <dgm:prSet/>
      <dgm:spPr/>
      <dgm:t>
        <a:bodyPr/>
        <a:lstStyle/>
        <a:p>
          <a:endParaRPr lang="en-US"/>
        </a:p>
      </dgm:t>
    </dgm:pt>
    <dgm:pt modelId="{F369BD6A-4DF8-7D46-8D6D-FE54EA75E6B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Expense Reports not submitted timely</a:t>
          </a:r>
        </a:p>
      </dgm:t>
    </dgm:pt>
    <dgm:pt modelId="{A27B4ECE-694B-DF44-802D-F7B9CE2752BB}" type="sibTrans" cxnId="{7F77FBA6-E22D-C14C-8433-8634D7437000}">
      <dgm:prSet/>
      <dgm:spPr/>
      <dgm:t>
        <a:bodyPr/>
        <a:lstStyle/>
        <a:p>
          <a:endParaRPr lang="en-US"/>
        </a:p>
      </dgm:t>
    </dgm:pt>
    <dgm:pt modelId="{53F94080-9141-5F42-B94B-2550B3016E4D}" type="parTrans" cxnId="{7F77FBA6-E22D-C14C-8433-8634D7437000}">
      <dgm:prSet/>
      <dgm:spPr/>
      <dgm:t>
        <a:bodyPr/>
        <a:lstStyle/>
        <a:p>
          <a:endParaRPr lang="en-US"/>
        </a:p>
      </dgm:t>
    </dgm:pt>
    <dgm:pt modelId="{80F0A5D9-869C-3B43-A8A7-01A9E3C92E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Expense dates all outside approved dates of travel</a:t>
          </a:r>
        </a:p>
      </dgm:t>
    </dgm:pt>
    <dgm:pt modelId="{0FDF9362-1EBD-0547-9610-04009F4C61D5}" type="parTrans" cxnId="{500E69E8-1413-CD4C-971B-7EE44D5014F4}">
      <dgm:prSet/>
      <dgm:spPr/>
      <dgm:t>
        <a:bodyPr/>
        <a:lstStyle/>
        <a:p>
          <a:endParaRPr lang="en-US"/>
        </a:p>
      </dgm:t>
    </dgm:pt>
    <dgm:pt modelId="{333B3478-2644-214E-A746-61821BD02064}" type="sibTrans" cxnId="{500E69E8-1413-CD4C-971B-7EE44D5014F4}">
      <dgm:prSet/>
      <dgm:spPr/>
      <dgm:t>
        <a:bodyPr/>
        <a:lstStyle/>
        <a:p>
          <a:endParaRPr lang="en-US"/>
        </a:p>
      </dgm:t>
    </dgm:pt>
    <dgm:pt modelId="{83911E1B-CCCB-3449-BE12-B8404B98F39B}" type="pres">
      <dgm:prSet presAssocID="{9AAA3112-888B-BE45-A886-54C4647D4D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CFD6A-B620-C740-9AA9-5E8536D70077}" type="pres">
      <dgm:prSet presAssocID="{F369BD6A-4DF8-7D46-8D6D-FE54EA75E6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4AD9-DD7C-F94D-92CD-1B178FB7EC5A}" type="pres">
      <dgm:prSet presAssocID="{F369BD6A-4DF8-7D46-8D6D-FE54EA75E6B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86DC2-0F43-3142-B65A-826B9715DDB8}" type="pres">
      <dgm:prSet presAssocID="{4B3CB97D-AF87-1949-8877-4A694D185A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18D28-DDF6-5E40-8088-100C4ADEF218}" type="pres">
      <dgm:prSet presAssocID="{CDC1F36F-53BC-F04C-B8C4-548789BDB547}" presName="spacer" presStyleCnt="0"/>
      <dgm:spPr/>
    </dgm:pt>
    <dgm:pt modelId="{D70351A4-7B06-D149-B10E-6377527338BD}" type="pres">
      <dgm:prSet presAssocID="{67AD27B4-5ED5-0648-AB68-16F9461E259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4C14-28F2-0A4F-894F-AA4335C3F34E}" type="pres">
      <dgm:prSet presAssocID="{5CF193B5-7EAD-964E-9C4E-12F91FB748B3}" presName="spacer" presStyleCnt="0"/>
      <dgm:spPr/>
    </dgm:pt>
    <dgm:pt modelId="{8D6B5DA3-D2BB-BC47-A5A3-F4B1E0A4A7F6}" type="pres">
      <dgm:prSet presAssocID="{A83EF092-D77F-B648-B716-EBC853BCC9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00FF7-9036-5347-8805-E6E926EEB138}" type="pres">
      <dgm:prSet presAssocID="{5C50ABF7-F2B0-6F49-86F0-588E418A36A4}" presName="spacer" presStyleCnt="0"/>
      <dgm:spPr/>
    </dgm:pt>
    <dgm:pt modelId="{F7321669-837D-644B-B7F9-69FC0950F69C}" type="pres">
      <dgm:prSet presAssocID="{80F0A5D9-869C-3B43-A8A7-01A9E3C92EF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F3994-0314-A545-9D66-E39F25FD2F07}" type="presOf" srcId="{A83EF092-D77F-B648-B716-EBC853BCC946}" destId="{8D6B5DA3-D2BB-BC47-A5A3-F4B1E0A4A7F6}" srcOrd="0" destOrd="0" presId="urn:microsoft.com/office/officeart/2005/8/layout/vList2"/>
    <dgm:cxn modelId="{5AAB9577-520E-6F46-8DDD-D1F058F40518}" type="presOf" srcId="{F369BD6A-4DF8-7D46-8D6D-FE54EA75E6B8}" destId="{71BCFD6A-B620-C740-9AA9-5E8536D70077}" srcOrd="0" destOrd="0" presId="urn:microsoft.com/office/officeart/2005/8/layout/vList2"/>
    <dgm:cxn modelId="{3D126C21-B8E4-564D-9DAE-C256B55E5A6D}" type="presOf" srcId="{80F0A5D9-869C-3B43-A8A7-01A9E3C92EF1}" destId="{F7321669-837D-644B-B7F9-69FC0950F69C}" srcOrd="0" destOrd="0" presId="urn:microsoft.com/office/officeart/2005/8/layout/vList2"/>
    <dgm:cxn modelId="{603C1361-72EB-A948-A003-91851B579133}" type="presOf" srcId="{67AD27B4-5ED5-0648-AB68-16F9461E2591}" destId="{D70351A4-7B06-D149-B10E-6377527338BD}" srcOrd="0" destOrd="0" presId="urn:microsoft.com/office/officeart/2005/8/layout/vList2"/>
    <dgm:cxn modelId="{AAC09323-0C08-5F4D-AD2E-663F11B5D83E}" srcId="{F369BD6A-4DF8-7D46-8D6D-FE54EA75E6B8}" destId="{4DAB663A-8A45-3E4B-9945-277290037A4D}" srcOrd="0" destOrd="0" parTransId="{6226CBA8-1A5F-F243-B496-682DCF385925}" sibTransId="{29077A1A-D7AD-824E-AE26-F31442E4F1DA}"/>
    <dgm:cxn modelId="{4B2679B8-2A71-1041-81E5-C4B9204E505D}" type="presOf" srcId="{9AAA3112-888B-BE45-A886-54C4647D4DE9}" destId="{83911E1B-CCCB-3449-BE12-B8404B98F39B}" srcOrd="0" destOrd="0" presId="urn:microsoft.com/office/officeart/2005/8/layout/vList2"/>
    <dgm:cxn modelId="{3A0BC18C-1990-7D48-BA11-9E5E3445F295}" type="presOf" srcId="{4B3CB97D-AF87-1949-8877-4A694D185A09}" destId="{9C686DC2-0F43-3142-B65A-826B9715DDB8}" srcOrd="0" destOrd="0" presId="urn:microsoft.com/office/officeart/2005/8/layout/vList2"/>
    <dgm:cxn modelId="{7F77FBA6-E22D-C14C-8433-8634D7437000}" srcId="{9AAA3112-888B-BE45-A886-54C4647D4DE9}" destId="{F369BD6A-4DF8-7D46-8D6D-FE54EA75E6B8}" srcOrd="0" destOrd="0" parTransId="{53F94080-9141-5F42-B94B-2550B3016E4D}" sibTransId="{A27B4ECE-694B-DF44-802D-F7B9CE2752BB}"/>
    <dgm:cxn modelId="{FD043D62-1A6A-DB43-8430-AE6139EBB914}" srcId="{9AAA3112-888B-BE45-A886-54C4647D4DE9}" destId="{67AD27B4-5ED5-0648-AB68-16F9461E2591}" srcOrd="2" destOrd="0" parTransId="{F55E8FED-3683-5541-ABE0-D8627F78E1AB}" sibTransId="{5CF193B5-7EAD-964E-9C4E-12F91FB748B3}"/>
    <dgm:cxn modelId="{95315E8E-CAD2-7048-AE04-FD932F22D805}" srcId="{9AAA3112-888B-BE45-A886-54C4647D4DE9}" destId="{A83EF092-D77F-B648-B716-EBC853BCC946}" srcOrd="3" destOrd="0" parTransId="{5C3CAF39-2AFE-0F44-958D-A598C303439D}" sibTransId="{5C50ABF7-F2B0-6F49-86F0-588E418A36A4}"/>
    <dgm:cxn modelId="{797581C0-6A15-4449-890A-ED8B321763BD}" type="presOf" srcId="{4DAB663A-8A45-3E4B-9945-277290037A4D}" destId="{93DB4AD9-DD7C-F94D-92CD-1B178FB7EC5A}" srcOrd="0" destOrd="0" presId="urn:microsoft.com/office/officeart/2005/8/layout/vList2"/>
    <dgm:cxn modelId="{DAEB1644-3BF8-B54B-A3EF-649CC2EF4650}" srcId="{9AAA3112-888B-BE45-A886-54C4647D4DE9}" destId="{4B3CB97D-AF87-1949-8877-4A694D185A09}" srcOrd="1" destOrd="0" parTransId="{ED3D766C-2D3F-944F-BC1C-E0929E7E7E53}" sibTransId="{CDC1F36F-53BC-F04C-B8C4-548789BDB547}"/>
    <dgm:cxn modelId="{500E69E8-1413-CD4C-971B-7EE44D5014F4}" srcId="{9AAA3112-888B-BE45-A886-54C4647D4DE9}" destId="{80F0A5D9-869C-3B43-A8A7-01A9E3C92EF1}" srcOrd="4" destOrd="0" parTransId="{0FDF9362-1EBD-0547-9610-04009F4C61D5}" sibTransId="{333B3478-2644-214E-A746-61821BD02064}"/>
    <dgm:cxn modelId="{F56B79BC-E7DA-CE45-9FBA-38EF9EEFB9A3}" type="presParOf" srcId="{83911E1B-CCCB-3449-BE12-B8404B98F39B}" destId="{71BCFD6A-B620-C740-9AA9-5E8536D70077}" srcOrd="0" destOrd="0" presId="urn:microsoft.com/office/officeart/2005/8/layout/vList2"/>
    <dgm:cxn modelId="{78AEC535-7D46-AE42-BA68-4CACB024A866}" type="presParOf" srcId="{83911E1B-CCCB-3449-BE12-B8404B98F39B}" destId="{93DB4AD9-DD7C-F94D-92CD-1B178FB7EC5A}" srcOrd="1" destOrd="0" presId="urn:microsoft.com/office/officeart/2005/8/layout/vList2"/>
    <dgm:cxn modelId="{2846BE0B-AD4C-444C-A771-B979C439BD2F}" type="presParOf" srcId="{83911E1B-CCCB-3449-BE12-B8404B98F39B}" destId="{9C686DC2-0F43-3142-B65A-826B9715DDB8}" srcOrd="2" destOrd="0" presId="urn:microsoft.com/office/officeart/2005/8/layout/vList2"/>
    <dgm:cxn modelId="{094CD34A-E610-F743-9885-ECBB39263DE4}" type="presParOf" srcId="{83911E1B-CCCB-3449-BE12-B8404B98F39B}" destId="{04118D28-DDF6-5E40-8088-100C4ADEF218}" srcOrd="3" destOrd="0" presId="urn:microsoft.com/office/officeart/2005/8/layout/vList2"/>
    <dgm:cxn modelId="{71788E63-BA6C-334A-9468-92BEDC9D37A9}" type="presParOf" srcId="{83911E1B-CCCB-3449-BE12-B8404B98F39B}" destId="{D70351A4-7B06-D149-B10E-6377527338BD}" srcOrd="4" destOrd="0" presId="urn:microsoft.com/office/officeart/2005/8/layout/vList2"/>
    <dgm:cxn modelId="{24C740FC-39AF-F04F-A186-5FD8EF8483EE}" type="presParOf" srcId="{83911E1B-CCCB-3449-BE12-B8404B98F39B}" destId="{8F144C14-28F2-0A4F-894F-AA4335C3F34E}" srcOrd="5" destOrd="0" presId="urn:microsoft.com/office/officeart/2005/8/layout/vList2"/>
    <dgm:cxn modelId="{2B08D4BC-EF69-694F-B6EB-58A5F45BBD2A}" type="presParOf" srcId="{83911E1B-CCCB-3449-BE12-B8404B98F39B}" destId="{8D6B5DA3-D2BB-BC47-A5A3-F4B1E0A4A7F6}" srcOrd="6" destOrd="0" presId="urn:microsoft.com/office/officeart/2005/8/layout/vList2"/>
    <dgm:cxn modelId="{1667B6C8-048C-6448-AC95-477D1265E85C}" type="presParOf" srcId="{83911E1B-CCCB-3449-BE12-B8404B98F39B}" destId="{88100FF7-9036-5347-8805-E6E926EEB138}" srcOrd="7" destOrd="0" presId="urn:microsoft.com/office/officeart/2005/8/layout/vList2"/>
    <dgm:cxn modelId="{6D239167-85C8-7A48-A057-17FBF9636278}" type="presParOf" srcId="{83911E1B-CCCB-3449-BE12-B8404B98F39B}" destId="{F7321669-837D-644B-B7F9-69FC0950F6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113EE-42B5-DA40-B572-B91200C2D6C5}" type="doc">
      <dgm:prSet loTypeId="urn:microsoft.com/office/officeart/2005/8/layout/process1" loCatId="" qsTypeId="urn:microsoft.com/office/officeart/2005/8/quickstyle/3d3" qsCatId="3D" csTypeId="urn:microsoft.com/office/officeart/2005/8/colors/accent6_2" csCatId="accent6" phldr="1"/>
      <dgm:spPr/>
    </dgm:pt>
    <dgm:pt modelId="{61FC1AE1-420C-8E42-AF53-826A618A0A5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Before you Travel!</a:t>
          </a:r>
        </a:p>
      </dgm:t>
    </dgm:pt>
    <dgm:pt modelId="{4ACFC803-3CCB-9041-8FB1-54CA6FBE7DE1}" type="parTrans" cxnId="{E17F4903-130D-9F49-AF76-C91BDF74B511}">
      <dgm:prSet/>
      <dgm:spPr/>
      <dgm:t>
        <a:bodyPr/>
        <a:lstStyle/>
        <a:p>
          <a:endParaRPr lang="en-US"/>
        </a:p>
      </dgm:t>
    </dgm:pt>
    <dgm:pt modelId="{9A0110A9-9BD6-D345-BA1C-07E315411C52}" type="sibTrans" cxnId="{E17F4903-130D-9F49-AF76-C91BDF74B5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65E974-9106-924F-855A-5BE7EF43AF1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Create a Spend Authorization</a:t>
          </a:r>
        </a:p>
      </dgm:t>
    </dgm:pt>
    <dgm:pt modelId="{9F881526-1851-A54C-B93D-D9404D1F566B}" type="parTrans" cxnId="{3FC03ADB-EB8C-EB4D-80A7-5B1DD542F4F8}">
      <dgm:prSet/>
      <dgm:spPr/>
      <dgm:t>
        <a:bodyPr/>
        <a:lstStyle/>
        <a:p>
          <a:endParaRPr lang="en-US"/>
        </a:p>
      </dgm:t>
    </dgm:pt>
    <dgm:pt modelId="{1F627990-FF64-9A48-A6D1-738A9799344D}" type="sibTrans" cxnId="{3FC03ADB-EB8C-EB4D-80A7-5B1DD542F4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0AD189-1C0F-EC48-A4CF-4D6AB437547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Spend Authorization is </a:t>
          </a:r>
          <a:r>
            <a:rPr lang="en-US" u="sng" dirty="0">
              <a:solidFill>
                <a:schemeClr val="tx1"/>
              </a:solidFill>
            </a:rPr>
            <a:t>Approved</a:t>
          </a:r>
        </a:p>
      </dgm:t>
    </dgm:pt>
    <dgm:pt modelId="{7DD2A363-5966-FE4D-BF65-916134CE81F3}" type="parTrans" cxnId="{46FD78EC-826D-8F49-9272-7A704FC1465D}">
      <dgm:prSet/>
      <dgm:spPr/>
      <dgm:t>
        <a:bodyPr/>
        <a:lstStyle/>
        <a:p>
          <a:endParaRPr lang="en-US"/>
        </a:p>
      </dgm:t>
    </dgm:pt>
    <dgm:pt modelId="{FE63C0AB-C143-8041-8EF5-8F18EFA0A60A}" type="sibTrans" cxnId="{46FD78EC-826D-8F49-9272-7A704FC1465D}">
      <dgm:prSet/>
      <dgm:spPr/>
      <dgm:t>
        <a:bodyPr/>
        <a:lstStyle/>
        <a:p>
          <a:endParaRPr lang="en-US"/>
        </a:p>
      </dgm:t>
    </dgm:pt>
    <dgm:pt modelId="{08AD842D-6C91-0A4A-945F-980B06500E84}" type="pres">
      <dgm:prSet presAssocID="{E88113EE-42B5-DA40-B572-B91200C2D6C5}" presName="Name0" presStyleCnt="0">
        <dgm:presLayoutVars>
          <dgm:dir/>
          <dgm:resizeHandles val="exact"/>
        </dgm:presLayoutVars>
      </dgm:prSet>
      <dgm:spPr/>
    </dgm:pt>
    <dgm:pt modelId="{59E04DF5-25C0-134C-B9C9-32A8D17BDED2}" type="pres">
      <dgm:prSet presAssocID="{61FC1AE1-420C-8E42-AF53-826A618A0A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BE2E-D37F-9243-A335-2519A1EA34AC}" type="pres">
      <dgm:prSet presAssocID="{9A0110A9-9BD6-D345-BA1C-07E315411C5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9F954C-000E-CD4B-95AE-6683C503D1D2}" type="pres">
      <dgm:prSet presAssocID="{9A0110A9-9BD6-D345-BA1C-07E315411C5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42CAEFD-3B4B-2444-A817-0967FE8FA059}" type="pres">
      <dgm:prSet presAssocID="{E665E974-9106-924F-855A-5BE7EF43AF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E7860-CE0A-C246-8758-F3EFD15A8FE7}" type="pres">
      <dgm:prSet presAssocID="{1F627990-FF64-9A48-A6D1-738A9799344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E1E3F81-8466-D344-B405-1FECAFAA1F36}" type="pres">
      <dgm:prSet presAssocID="{1F627990-FF64-9A48-A6D1-738A9799344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7A4623A-B956-974E-97EB-27F9818DD3F5}" type="pres">
      <dgm:prSet presAssocID="{B20AD189-1C0F-EC48-A4CF-4D6AB43754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7F4903-130D-9F49-AF76-C91BDF74B511}" srcId="{E88113EE-42B5-DA40-B572-B91200C2D6C5}" destId="{61FC1AE1-420C-8E42-AF53-826A618A0A5F}" srcOrd="0" destOrd="0" parTransId="{4ACFC803-3CCB-9041-8FB1-54CA6FBE7DE1}" sibTransId="{9A0110A9-9BD6-D345-BA1C-07E315411C52}"/>
    <dgm:cxn modelId="{1710028E-CC2D-E441-9B57-9EEDF3BCF29D}" type="presOf" srcId="{1F627990-FF64-9A48-A6D1-738A9799344D}" destId="{86AE7860-CE0A-C246-8758-F3EFD15A8FE7}" srcOrd="0" destOrd="0" presId="urn:microsoft.com/office/officeart/2005/8/layout/process1"/>
    <dgm:cxn modelId="{CEF33639-AD74-DE4D-915A-D3525F173543}" type="presOf" srcId="{9A0110A9-9BD6-D345-BA1C-07E315411C52}" destId="{27FABE2E-D37F-9243-A335-2519A1EA34AC}" srcOrd="0" destOrd="0" presId="urn:microsoft.com/office/officeart/2005/8/layout/process1"/>
    <dgm:cxn modelId="{21A1F41D-9763-EB40-AEEE-2E1E9E31EB6B}" type="presOf" srcId="{61FC1AE1-420C-8E42-AF53-826A618A0A5F}" destId="{59E04DF5-25C0-134C-B9C9-32A8D17BDED2}" srcOrd="0" destOrd="0" presId="urn:microsoft.com/office/officeart/2005/8/layout/process1"/>
    <dgm:cxn modelId="{3FC03ADB-EB8C-EB4D-80A7-5B1DD542F4F8}" srcId="{E88113EE-42B5-DA40-B572-B91200C2D6C5}" destId="{E665E974-9106-924F-855A-5BE7EF43AF14}" srcOrd="1" destOrd="0" parTransId="{9F881526-1851-A54C-B93D-D9404D1F566B}" sibTransId="{1F627990-FF64-9A48-A6D1-738A9799344D}"/>
    <dgm:cxn modelId="{26E36623-F4AD-3643-A2DC-5492BA7B8A0B}" type="presOf" srcId="{B20AD189-1C0F-EC48-A4CF-4D6AB4375473}" destId="{B7A4623A-B956-974E-97EB-27F9818DD3F5}" srcOrd="0" destOrd="0" presId="urn:microsoft.com/office/officeart/2005/8/layout/process1"/>
    <dgm:cxn modelId="{AC040084-6B68-804A-A265-97579FF14CD4}" type="presOf" srcId="{E88113EE-42B5-DA40-B572-B91200C2D6C5}" destId="{08AD842D-6C91-0A4A-945F-980B06500E84}" srcOrd="0" destOrd="0" presId="urn:microsoft.com/office/officeart/2005/8/layout/process1"/>
    <dgm:cxn modelId="{7404A175-6999-654E-AC21-F80CCDFCB2A8}" type="presOf" srcId="{1F627990-FF64-9A48-A6D1-738A9799344D}" destId="{EE1E3F81-8466-D344-B405-1FECAFAA1F36}" srcOrd="1" destOrd="0" presId="urn:microsoft.com/office/officeart/2005/8/layout/process1"/>
    <dgm:cxn modelId="{46FD78EC-826D-8F49-9272-7A704FC1465D}" srcId="{E88113EE-42B5-DA40-B572-B91200C2D6C5}" destId="{B20AD189-1C0F-EC48-A4CF-4D6AB4375473}" srcOrd="2" destOrd="0" parTransId="{7DD2A363-5966-FE4D-BF65-916134CE81F3}" sibTransId="{FE63C0AB-C143-8041-8EF5-8F18EFA0A60A}"/>
    <dgm:cxn modelId="{5E3BA08C-EDF4-8C49-85B1-5F297045BCE8}" type="presOf" srcId="{9A0110A9-9BD6-D345-BA1C-07E315411C52}" destId="{289F954C-000E-CD4B-95AE-6683C503D1D2}" srcOrd="1" destOrd="0" presId="urn:microsoft.com/office/officeart/2005/8/layout/process1"/>
    <dgm:cxn modelId="{BE898F2B-F43C-1543-B62D-D73B15F97749}" type="presOf" srcId="{E665E974-9106-924F-855A-5BE7EF43AF14}" destId="{F42CAEFD-3B4B-2444-A817-0967FE8FA059}" srcOrd="0" destOrd="0" presId="urn:microsoft.com/office/officeart/2005/8/layout/process1"/>
    <dgm:cxn modelId="{273B9E6D-8425-114A-BD83-0F5AB719D387}" type="presParOf" srcId="{08AD842D-6C91-0A4A-945F-980B06500E84}" destId="{59E04DF5-25C0-134C-B9C9-32A8D17BDED2}" srcOrd="0" destOrd="0" presId="urn:microsoft.com/office/officeart/2005/8/layout/process1"/>
    <dgm:cxn modelId="{23421065-619E-3E48-87B2-44A9A050D3AD}" type="presParOf" srcId="{08AD842D-6C91-0A4A-945F-980B06500E84}" destId="{27FABE2E-D37F-9243-A335-2519A1EA34AC}" srcOrd="1" destOrd="0" presId="urn:microsoft.com/office/officeart/2005/8/layout/process1"/>
    <dgm:cxn modelId="{CB58D2A0-79AA-0443-83C2-CB1F16E11D94}" type="presParOf" srcId="{27FABE2E-D37F-9243-A335-2519A1EA34AC}" destId="{289F954C-000E-CD4B-95AE-6683C503D1D2}" srcOrd="0" destOrd="0" presId="urn:microsoft.com/office/officeart/2005/8/layout/process1"/>
    <dgm:cxn modelId="{5AB0924F-3AD5-5D42-A722-98155D27335A}" type="presParOf" srcId="{08AD842D-6C91-0A4A-945F-980B06500E84}" destId="{F42CAEFD-3B4B-2444-A817-0967FE8FA059}" srcOrd="2" destOrd="0" presId="urn:microsoft.com/office/officeart/2005/8/layout/process1"/>
    <dgm:cxn modelId="{3B6CFE19-6C03-1546-90A6-31D0D1FE1A89}" type="presParOf" srcId="{08AD842D-6C91-0A4A-945F-980B06500E84}" destId="{86AE7860-CE0A-C246-8758-F3EFD15A8FE7}" srcOrd="3" destOrd="0" presId="urn:microsoft.com/office/officeart/2005/8/layout/process1"/>
    <dgm:cxn modelId="{1B4D72F2-C5DA-C248-B3AB-ED9E72CC9A76}" type="presParOf" srcId="{86AE7860-CE0A-C246-8758-F3EFD15A8FE7}" destId="{EE1E3F81-8466-D344-B405-1FECAFAA1F36}" srcOrd="0" destOrd="0" presId="urn:microsoft.com/office/officeart/2005/8/layout/process1"/>
    <dgm:cxn modelId="{F1A4AACE-70B0-D646-A61F-AB90153B8673}" type="presParOf" srcId="{08AD842D-6C91-0A4A-945F-980B06500E84}" destId="{B7A4623A-B956-974E-97EB-27F9818DD3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415A4-380F-4449-8F04-A905ED17C8A2}" type="doc">
      <dgm:prSet loTypeId="urn:microsoft.com/office/officeart/2005/8/layout/vProcess5" loCatId="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12EF72B-0FDB-4540-A361-1FB1623D26B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Book through Christopherson Business Travel 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HTTPS://APP.CBTAT.COM</a:t>
          </a:r>
          <a:endParaRPr lang="en-US" dirty="0">
            <a:solidFill>
              <a:schemeClr val="tx1"/>
            </a:solidFill>
          </a:endParaRPr>
        </a:p>
      </dgm:t>
    </dgm:pt>
    <dgm:pt modelId="{C3BFA5C2-6B97-A548-91EA-07D406AC7298}" type="parTrans" cxnId="{BE922CDB-3DA6-7848-82DE-9E3330CFFD84}">
      <dgm:prSet/>
      <dgm:spPr/>
      <dgm:t>
        <a:bodyPr/>
        <a:lstStyle/>
        <a:p>
          <a:endParaRPr lang="en-US"/>
        </a:p>
      </dgm:t>
    </dgm:pt>
    <dgm:pt modelId="{3BBD07EB-CF61-6240-B0F8-60FDF8D49423}" type="sibTrans" cxnId="{BE922CDB-3DA6-7848-82DE-9E3330CFFD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B0EAB6-E1A5-C04E-ABB2-99E60D3675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From New Orleans – reserve parking at WWW.USPARK.NET</a:t>
          </a:r>
        </a:p>
      </dgm:t>
    </dgm:pt>
    <dgm:pt modelId="{B417B26A-C58E-D147-B03A-CA8C743448E9}" type="parTrans" cxnId="{9C8D2875-D483-CC46-877F-8BEAC6362AEE}">
      <dgm:prSet/>
      <dgm:spPr/>
      <dgm:t>
        <a:bodyPr/>
        <a:lstStyle/>
        <a:p>
          <a:endParaRPr lang="en-US"/>
        </a:p>
      </dgm:t>
    </dgm:pt>
    <dgm:pt modelId="{AE60DBC3-1A3D-3241-A5F9-AE613CD8517A}" type="sibTrans" cxnId="{9C8D2875-D483-CC46-877F-8BEAC6362A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EE4B86-34EF-2841-8A59-499E1EE1031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From Baton Rouge, bring your State ID and Airport Certificate for discount.</a:t>
          </a:r>
        </a:p>
      </dgm:t>
    </dgm:pt>
    <dgm:pt modelId="{831AE17C-D4F2-604D-B401-3930A4EB6DE9}" type="parTrans" cxnId="{CA4A689D-9289-7040-BA93-235AA051BB36}">
      <dgm:prSet/>
      <dgm:spPr/>
      <dgm:t>
        <a:bodyPr/>
        <a:lstStyle/>
        <a:p>
          <a:endParaRPr lang="en-US"/>
        </a:p>
      </dgm:t>
    </dgm:pt>
    <dgm:pt modelId="{822FDA85-9247-ED44-AF72-E07927A04E16}" type="sibTrans" cxnId="{CA4A689D-9289-7040-BA93-235AA051BB36}">
      <dgm:prSet/>
      <dgm:spPr/>
      <dgm:t>
        <a:bodyPr/>
        <a:lstStyle/>
        <a:p>
          <a:endParaRPr lang="en-US"/>
        </a:p>
      </dgm:t>
    </dgm:pt>
    <dgm:pt modelId="{C53CD4B5-0154-724D-BECD-56B326AE9164}" type="pres">
      <dgm:prSet presAssocID="{520415A4-380F-4449-8F04-A905ED17C8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AF443-63C0-1442-A2F4-EEB43772466A}" type="pres">
      <dgm:prSet presAssocID="{520415A4-380F-4449-8F04-A905ED17C8A2}" presName="dummyMaxCanvas" presStyleCnt="0">
        <dgm:presLayoutVars/>
      </dgm:prSet>
      <dgm:spPr/>
    </dgm:pt>
    <dgm:pt modelId="{94AD888F-10E5-5D4A-A371-7040E36EAA44}" type="pres">
      <dgm:prSet presAssocID="{520415A4-380F-4449-8F04-A905ED17C8A2}" presName="ThreeNodes_1" presStyleLbl="node1" presStyleIdx="0" presStyleCnt="3" custLinFactNeighborX="-43" custLinFactNeighborY="-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AAB95-D4A6-7E49-BF42-F48B1597B6F0}" type="pres">
      <dgm:prSet presAssocID="{520415A4-380F-4449-8F04-A905ED17C8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DBC56-1522-1A4A-B61F-23EB2DD498E9}" type="pres">
      <dgm:prSet presAssocID="{520415A4-380F-4449-8F04-A905ED17C8A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8EB8B-44E6-494D-ADE8-B41B9B9DDAF1}" type="pres">
      <dgm:prSet presAssocID="{520415A4-380F-4449-8F04-A905ED17C8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78EA5-F715-6C4F-8A41-EEF366A80AE7}" type="pres">
      <dgm:prSet presAssocID="{520415A4-380F-4449-8F04-A905ED17C8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83E4-7F36-7F49-88D4-D3D39DF9EBDB}" type="pres">
      <dgm:prSet presAssocID="{520415A4-380F-4449-8F04-A905ED17C8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B5CF-A3C2-AC48-8636-CE5D41A37F6E}" type="pres">
      <dgm:prSet presAssocID="{520415A4-380F-4449-8F04-A905ED17C8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121C9-4EE7-B54A-BA56-07626B93DE83}" type="pres">
      <dgm:prSet presAssocID="{520415A4-380F-4449-8F04-A905ED17C8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7B196-C2D3-2A4E-9064-3005F9FC845A}" type="presOf" srcId="{312EF72B-0FDB-4540-A361-1FB1623D26B5}" destId="{94AD888F-10E5-5D4A-A371-7040E36EAA44}" srcOrd="0" destOrd="0" presId="urn:microsoft.com/office/officeart/2005/8/layout/vProcess5"/>
    <dgm:cxn modelId="{8A533D7C-BA95-3540-84E3-74298766ABB8}" type="presOf" srcId="{312EF72B-0FDB-4540-A361-1FB1623D26B5}" destId="{B9A583E4-7F36-7F49-88D4-D3D39DF9EBDB}" srcOrd="1" destOrd="0" presId="urn:microsoft.com/office/officeart/2005/8/layout/vProcess5"/>
    <dgm:cxn modelId="{26F727AD-DC66-AA47-B7D2-C5F036F3FAA3}" type="presOf" srcId="{8DB0EAB6-E1A5-C04E-ABB2-99E60D36759D}" destId="{E05CB5CF-A3C2-AC48-8636-CE5D41A37F6E}" srcOrd="1" destOrd="0" presId="urn:microsoft.com/office/officeart/2005/8/layout/vProcess5"/>
    <dgm:cxn modelId="{CA4A689D-9289-7040-BA93-235AA051BB36}" srcId="{520415A4-380F-4449-8F04-A905ED17C8A2}" destId="{C0EE4B86-34EF-2841-8A59-499E1EE10311}" srcOrd="2" destOrd="0" parTransId="{831AE17C-D4F2-604D-B401-3930A4EB6DE9}" sibTransId="{822FDA85-9247-ED44-AF72-E07927A04E16}"/>
    <dgm:cxn modelId="{A0BE2E97-2761-7D49-BA39-A85564E5FDF1}" type="presOf" srcId="{C0EE4B86-34EF-2841-8A59-499E1EE10311}" destId="{E63121C9-4EE7-B54A-BA56-07626B93DE83}" srcOrd="1" destOrd="0" presId="urn:microsoft.com/office/officeart/2005/8/layout/vProcess5"/>
    <dgm:cxn modelId="{BE922CDB-3DA6-7848-82DE-9E3330CFFD84}" srcId="{520415A4-380F-4449-8F04-A905ED17C8A2}" destId="{312EF72B-0FDB-4540-A361-1FB1623D26B5}" srcOrd="0" destOrd="0" parTransId="{C3BFA5C2-6B97-A548-91EA-07D406AC7298}" sibTransId="{3BBD07EB-CF61-6240-B0F8-60FDF8D49423}"/>
    <dgm:cxn modelId="{AEE6A555-7D07-6643-A419-D57B2A3D1548}" type="presOf" srcId="{C0EE4B86-34EF-2841-8A59-499E1EE10311}" destId="{8E5DBC56-1522-1A4A-B61F-23EB2DD498E9}" srcOrd="0" destOrd="0" presId="urn:microsoft.com/office/officeart/2005/8/layout/vProcess5"/>
    <dgm:cxn modelId="{E78BEE74-B01D-F940-9199-A486F41A7CBC}" type="presOf" srcId="{AE60DBC3-1A3D-3241-A5F9-AE613CD8517A}" destId="{46B78EA5-F715-6C4F-8A41-EEF366A80AE7}" srcOrd="0" destOrd="0" presId="urn:microsoft.com/office/officeart/2005/8/layout/vProcess5"/>
    <dgm:cxn modelId="{93321232-2EDC-C448-9D2D-D500FC8D453D}" type="presOf" srcId="{520415A4-380F-4449-8F04-A905ED17C8A2}" destId="{C53CD4B5-0154-724D-BECD-56B326AE9164}" srcOrd="0" destOrd="0" presId="urn:microsoft.com/office/officeart/2005/8/layout/vProcess5"/>
    <dgm:cxn modelId="{24BDD11D-ED2C-0F4E-99CC-90F02E7D0873}" type="presOf" srcId="{8DB0EAB6-E1A5-C04E-ABB2-99E60D36759D}" destId="{549AAB95-D4A6-7E49-BF42-F48B1597B6F0}" srcOrd="0" destOrd="0" presId="urn:microsoft.com/office/officeart/2005/8/layout/vProcess5"/>
    <dgm:cxn modelId="{F13A72F1-C0BB-E042-A06A-335985604305}" type="presOf" srcId="{3BBD07EB-CF61-6240-B0F8-60FDF8D49423}" destId="{FED8EB8B-44E6-494D-ADE8-B41B9B9DDAF1}" srcOrd="0" destOrd="0" presId="urn:microsoft.com/office/officeart/2005/8/layout/vProcess5"/>
    <dgm:cxn modelId="{9C8D2875-D483-CC46-877F-8BEAC6362AEE}" srcId="{520415A4-380F-4449-8F04-A905ED17C8A2}" destId="{8DB0EAB6-E1A5-C04E-ABB2-99E60D36759D}" srcOrd="1" destOrd="0" parTransId="{B417B26A-C58E-D147-B03A-CA8C743448E9}" sibTransId="{AE60DBC3-1A3D-3241-A5F9-AE613CD8517A}"/>
    <dgm:cxn modelId="{BD81AC4D-BC7F-D04F-8D44-D31DA4E20D73}" type="presParOf" srcId="{C53CD4B5-0154-724D-BECD-56B326AE9164}" destId="{3D1AF443-63C0-1442-A2F4-EEB43772466A}" srcOrd="0" destOrd="0" presId="urn:microsoft.com/office/officeart/2005/8/layout/vProcess5"/>
    <dgm:cxn modelId="{7CCA9958-4B98-9F47-A68A-B7C1D6E5B9FD}" type="presParOf" srcId="{C53CD4B5-0154-724D-BECD-56B326AE9164}" destId="{94AD888F-10E5-5D4A-A371-7040E36EAA44}" srcOrd="1" destOrd="0" presId="urn:microsoft.com/office/officeart/2005/8/layout/vProcess5"/>
    <dgm:cxn modelId="{AC0169AE-FC33-DA4B-A42F-58A15B92B7FB}" type="presParOf" srcId="{C53CD4B5-0154-724D-BECD-56B326AE9164}" destId="{549AAB95-D4A6-7E49-BF42-F48B1597B6F0}" srcOrd="2" destOrd="0" presId="urn:microsoft.com/office/officeart/2005/8/layout/vProcess5"/>
    <dgm:cxn modelId="{C83CCFD9-E16A-E841-AE06-50BF68A4A880}" type="presParOf" srcId="{C53CD4B5-0154-724D-BECD-56B326AE9164}" destId="{8E5DBC56-1522-1A4A-B61F-23EB2DD498E9}" srcOrd="3" destOrd="0" presId="urn:microsoft.com/office/officeart/2005/8/layout/vProcess5"/>
    <dgm:cxn modelId="{A4F1C1FD-4F72-6A43-82C6-5649A48C4D06}" type="presParOf" srcId="{C53CD4B5-0154-724D-BECD-56B326AE9164}" destId="{FED8EB8B-44E6-494D-ADE8-B41B9B9DDAF1}" srcOrd="4" destOrd="0" presId="urn:microsoft.com/office/officeart/2005/8/layout/vProcess5"/>
    <dgm:cxn modelId="{EE50F9F7-3484-5146-9BE6-7962C3233841}" type="presParOf" srcId="{C53CD4B5-0154-724D-BECD-56B326AE9164}" destId="{46B78EA5-F715-6C4F-8A41-EEF366A80AE7}" srcOrd="5" destOrd="0" presId="urn:microsoft.com/office/officeart/2005/8/layout/vProcess5"/>
    <dgm:cxn modelId="{046AFE11-D769-B143-A012-B0965E862A9F}" type="presParOf" srcId="{C53CD4B5-0154-724D-BECD-56B326AE9164}" destId="{B9A583E4-7F36-7F49-88D4-D3D39DF9EBDB}" srcOrd="6" destOrd="0" presId="urn:microsoft.com/office/officeart/2005/8/layout/vProcess5"/>
    <dgm:cxn modelId="{577C497E-D84E-AE41-98A9-BC86F2E91A8B}" type="presParOf" srcId="{C53CD4B5-0154-724D-BECD-56B326AE9164}" destId="{E05CB5CF-A3C2-AC48-8636-CE5D41A37F6E}" srcOrd="7" destOrd="0" presId="urn:microsoft.com/office/officeart/2005/8/layout/vProcess5"/>
    <dgm:cxn modelId="{F24F2CF0-DA06-FC47-B46B-DEE4BB6D0A69}" type="presParOf" srcId="{C53CD4B5-0154-724D-BECD-56B326AE9164}" destId="{E63121C9-4EE7-B54A-BA56-07626B93DE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6324332-BBB5-DD49-B122-2760764785E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Are you Driving?</a:t>
          </a:r>
        </a:p>
      </dgm:t>
    </dgm:pt>
    <dgm:pt modelId="{7AACAE23-A914-5C41-8E1B-911BB2F244FA}" type="parTrans" cxnId="{2601FE55-DCCE-A64D-B0E6-16A40C0EC0E7}">
      <dgm:prSet/>
      <dgm:spPr/>
      <dgm:t>
        <a:bodyPr/>
        <a:lstStyle/>
        <a:p>
          <a:endParaRPr lang="en-US"/>
        </a:p>
      </dgm:t>
    </dgm:pt>
    <dgm:pt modelId="{934072F1-263B-C041-B77F-550D59AFB9D7}" type="sibTrans" cxnId="{2601FE55-DCCE-A64D-B0E6-16A40C0EC0E7}">
      <dgm:prSet/>
      <dgm:spPr/>
      <dgm:t>
        <a:bodyPr/>
        <a:lstStyle/>
        <a:p>
          <a:endParaRPr lang="en-US"/>
        </a:p>
      </dgm:t>
    </dgm:pt>
    <dgm:pt modelId="{B6B56A6E-17C0-834E-A303-5328DC32A7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Less than 99 miles</a:t>
          </a:r>
        </a:p>
      </dgm:t>
    </dgm:pt>
    <dgm:pt modelId="{8E2ED0AE-1C9D-EF44-970C-C4918D813FA5}" type="parTrans" cxnId="{158D9610-320B-394F-895E-0984117A163D}">
      <dgm:prSet/>
      <dgm:spPr/>
      <dgm:t>
        <a:bodyPr/>
        <a:lstStyle/>
        <a:p>
          <a:endParaRPr lang="en-US"/>
        </a:p>
      </dgm:t>
    </dgm:pt>
    <dgm:pt modelId="{63060887-1EB8-F344-B0D2-C541F6F41876}" type="sibTrans" cxnId="{158D9610-320B-394F-895E-0984117A163D}">
      <dgm:prSet/>
      <dgm:spPr/>
      <dgm:t>
        <a:bodyPr/>
        <a:lstStyle/>
        <a:p>
          <a:endParaRPr lang="en-US"/>
        </a:p>
      </dgm:t>
    </dgm:pt>
    <dgm:pt modelId="{8F2CA766-803C-E143-B879-C5AEB0ABB62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personal vehicle and claim $0.56/mile</a:t>
          </a:r>
        </a:p>
      </dgm:t>
    </dgm:pt>
    <dgm:pt modelId="{3F5A5BA6-719C-F947-9587-1CD8E46D4A5E}" type="parTrans" cxnId="{CC2E8E47-5FCE-4346-B918-30D24B08CB1E}">
      <dgm:prSet/>
      <dgm:spPr/>
      <dgm:t>
        <a:bodyPr/>
        <a:lstStyle/>
        <a:p>
          <a:endParaRPr lang="en-US"/>
        </a:p>
      </dgm:t>
    </dgm:pt>
    <dgm:pt modelId="{E1E4BE1B-62FA-3543-826F-2BF5CAD62410}" type="sibTrans" cxnId="{CC2E8E47-5FCE-4346-B918-30D24B08CB1E}">
      <dgm:prSet/>
      <dgm:spPr/>
      <dgm:t>
        <a:bodyPr/>
        <a:lstStyle/>
        <a:p>
          <a:endParaRPr lang="en-US"/>
        </a:p>
      </dgm:t>
    </dgm:pt>
    <dgm:pt modelId="{86748383-0D71-394E-BBEA-DC505C7596B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 odometer and online map calculator</a:t>
          </a:r>
        </a:p>
      </dgm:t>
    </dgm:pt>
    <dgm:pt modelId="{2C155888-A7EC-2644-BDED-7446B2409EF2}" type="parTrans" cxnId="{105D8612-1FAB-324B-B79E-3B1A20002A7E}">
      <dgm:prSet/>
      <dgm:spPr/>
      <dgm:t>
        <a:bodyPr/>
        <a:lstStyle/>
        <a:p>
          <a:endParaRPr lang="en-US"/>
        </a:p>
      </dgm:t>
    </dgm:pt>
    <dgm:pt modelId="{4B2A9BAF-36BF-124A-B05F-15F3CB8CD598}" type="sibTrans" cxnId="{105D8612-1FAB-324B-B79E-3B1A20002A7E}">
      <dgm:prSet/>
      <dgm:spPr/>
      <dgm:t>
        <a:bodyPr/>
        <a:lstStyle/>
        <a:p>
          <a:endParaRPr lang="en-US"/>
        </a:p>
      </dgm:t>
    </dgm:pt>
    <dgm:pt modelId="{B2EFAD73-8416-584B-A710-477451AED6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More than 99 Miles</a:t>
          </a:r>
        </a:p>
      </dgm:t>
    </dgm:pt>
    <dgm:pt modelId="{21B0EE42-12EC-7045-879C-263BC49FA28A}" type="parTrans" cxnId="{F70F9E9A-99F7-1743-92B2-74BCD33D49C1}">
      <dgm:prSet/>
      <dgm:spPr/>
      <dgm:t>
        <a:bodyPr/>
        <a:lstStyle/>
        <a:p>
          <a:endParaRPr lang="en-US"/>
        </a:p>
      </dgm:t>
    </dgm:pt>
    <dgm:pt modelId="{1061B588-D388-2D44-86BA-F895D48B7CAA}" type="sibTrans" cxnId="{F70F9E9A-99F7-1743-92B2-74BCD33D49C1}">
      <dgm:prSet/>
      <dgm:spPr/>
      <dgm:t>
        <a:bodyPr/>
        <a:lstStyle/>
        <a:p>
          <a:endParaRPr lang="en-US"/>
        </a:p>
      </dgm:t>
    </dgm:pt>
    <dgm:pt modelId="{E41B0258-A6DD-6949-9B80-4CC12712431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Vehicle Rental Form; State Acct Number: L142174 </a:t>
          </a:r>
        </a:p>
      </dgm:t>
    </dgm:pt>
    <dgm:pt modelId="{C644247C-C932-4B4B-82AE-862A05261796}" type="parTrans" cxnId="{F2604611-6F4C-8944-8216-5AE50A61085C}">
      <dgm:prSet/>
      <dgm:spPr/>
      <dgm:t>
        <a:bodyPr/>
        <a:lstStyle/>
        <a:p>
          <a:endParaRPr lang="en-US"/>
        </a:p>
      </dgm:t>
    </dgm:pt>
    <dgm:pt modelId="{9B39D482-D3D4-414C-82FE-2AE2F902A653}" type="sibTrans" cxnId="{F2604611-6F4C-8944-8216-5AE50A61085C}">
      <dgm:prSet/>
      <dgm:spPr/>
      <dgm:t>
        <a:bodyPr/>
        <a:lstStyle/>
        <a:p>
          <a:endParaRPr lang="en-US"/>
        </a:p>
      </dgm:t>
    </dgm:pt>
    <dgm:pt modelId="{F9A62693-198C-0C49-B5DB-547A672D8C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Gas receipts to be original and itemized</a:t>
          </a:r>
        </a:p>
      </dgm:t>
    </dgm:pt>
    <dgm:pt modelId="{E5E67E31-DD21-F143-8074-36CD671AF9AE}" type="parTrans" cxnId="{C2F1DF23-29D9-6F49-A899-799666152D88}">
      <dgm:prSet/>
      <dgm:spPr/>
      <dgm:t>
        <a:bodyPr/>
        <a:lstStyle/>
        <a:p>
          <a:endParaRPr lang="en-US"/>
        </a:p>
      </dgm:t>
    </dgm:pt>
    <dgm:pt modelId="{2BDD0FF1-F4C5-6B40-9D32-FCD7B1AB9A8B}" type="sibTrans" cxnId="{C2F1DF23-29D9-6F49-A899-799666152D88}">
      <dgm:prSet/>
      <dgm:spPr/>
      <dgm:t>
        <a:bodyPr/>
        <a:lstStyle/>
        <a:p>
          <a:endParaRPr lang="en-US"/>
        </a:p>
      </dgm:t>
    </dgm:pt>
    <dgm:pt modelId="{F322413A-05B5-144F-80C7-2078D7CCCAD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Traveling out of state, attach airfare quote to show cost savings</a:t>
          </a:r>
        </a:p>
      </dgm:t>
    </dgm:pt>
    <dgm:pt modelId="{B350D2D3-B62E-D042-A25D-2A13293B0D15}" type="parTrans" cxnId="{4D114F83-9B21-D74A-AFEA-376F0981C212}">
      <dgm:prSet/>
      <dgm:spPr/>
      <dgm:t>
        <a:bodyPr/>
        <a:lstStyle/>
        <a:p>
          <a:endParaRPr lang="en-US"/>
        </a:p>
      </dgm:t>
    </dgm:pt>
    <dgm:pt modelId="{13C7D929-2A0B-644B-ADE0-8871C7041182}" type="sibTrans" cxnId="{4D114F83-9B21-D74A-AFEA-376F0981C212}">
      <dgm:prSet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C5C077-2E57-3E4E-8D63-61A929B2339D}" type="pres">
      <dgm:prSet presAssocID="{26324332-BBB5-DD49-B122-2760764785E4}" presName="vertOne" presStyleCnt="0"/>
      <dgm:spPr/>
    </dgm:pt>
    <dgm:pt modelId="{6C2B82FA-0F6E-4146-BC78-16F269505F41}" type="pres">
      <dgm:prSet presAssocID="{26324332-BBB5-DD49-B122-2760764785E4}" presName="txOne" presStyleLbl="node0" presStyleIdx="0" presStyleCnt="1" custScaleX="99446" custScaleY="105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E6AE1-E3AB-1943-A278-0FEE7D225F16}" type="pres">
      <dgm:prSet presAssocID="{26324332-BBB5-DD49-B122-2760764785E4}" presName="parTransOne" presStyleCnt="0"/>
      <dgm:spPr/>
    </dgm:pt>
    <dgm:pt modelId="{B3B44D9D-1662-974B-BD1A-DAC1CA460A5C}" type="pres">
      <dgm:prSet presAssocID="{26324332-BBB5-DD49-B122-2760764785E4}" presName="horzOne" presStyleCnt="0"/>
      <dgm:spPr/>
    </dgm:pt>
    <dgm:pt modelId="{7E759678-9813-0B42-A4FE-2A64AB5F8A33}" type="pres">
      <dgm:prSet presAssocID="{B6B56A6E-17C0-834E-A303-5328DC32A785}" presName="vertTwo" presStyleCnt="0"/>
      <dgm:spPr/>
    </dgm:pt>
    <dgm:pt modelId="{72381B62-6FFB-DD43-8F17-1603729E8E91}" type="pres">
      <dgm:prSet presAssocID="{B6B56A6E-17C0-834E-A303-5328DC32A7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5463BE-046E-334B-86A0-91E810F386BD}" type="pres">
      <dgm:prSet presAssocID="{B6B56A6E-17C0-834E-A303-5328DC32A785}" presName="parTransTwo" presStyleCnt="0"/>
      <dgm:spPr/>
    </dgm:pt>
    <dgm:pt modelId="{5CF73953-A25A-7642-9B06-EBF585C3F611}" type="pres">
      <dgm:prSet presAssocID="{B6B56A6E-17C0-834E-A303-5328DC32A785}" presName="horzTwo" presStyleCnt="0"/>
      <dgm:spPr/>
    </dgm:pt>
    <dgm:pt modelId="{5F34C91B-2A73-1142-9F87-243063749299}" type="pres">
      <dgm:prSet presAssocID="{8F2CA766-803C-E143-B879-C5AEB0ABB62F}" presName="vertThree" presStyleCnt="0"/>
      <dgm:spPr/>
    </dgm:pt>
    <dgm:pt modelId="{F6F919C5-E9CA-EC40-9ACA-E9EB5064DAD4}" type="pres">
      <dgm:prSet presAssocID="{8F2CA766-803C-E143-B879-C5AEB0ABB62F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9B42AB-A170-5246-8750-DA3B0ED8D9D5}" type="pres">
      <dgm:prSet presAssocID="{8F2CA766-803C-E143-B879-C5AEB0ABB62F}" presName="horzThree" presStyleCnt="0"/>
      <dgm:spPr/>
    </dgm:pt>
    <dgm:pt modelId="{6C90F2D6-0834-4345-B5CD-E7058DE1FB49}" type="pres">
      <dgm:prSet presAssocID="{E1E4BE1B-62FA-3543-826F-2BF5CAD62410}" presName="sibSpaceThree" presStyleCnt="0"/>
      <dgm:spPr/>
    </dgm:pt>
    <dgm:pt modelId="{10A8A77C-11A0-FE43-AE14-65541F2DCAAF}" type="pres">
      <dgm:prSet presAssocID="{86748383-0D71-394E-BBEA-DC505C7596BF}" presName="vertThree" presStyleCnt="0"/>
      <dgm:spPr/>
    </dgm:pt>
    <dgm:pt modelId="{B8962C98-7F5F-4F49-B67F-A91345B079FE}" type="pres">
      <dgm:prSet presAssocID="{86748383-0D71-394E-BBEA-DC505C7596BF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9E556-8A09-7645-8CD4-DECC1EDE99CF}" type="pres">
      <dgm:prSet presAssocID="{86748383-0D71-394E-BBEA-DC505C7596BF}" presName="horzThree" presStyleCnt="0"/>
      <dgm:spPr/>
    </dgm:pt>
    <dgm:pt modelId="{CE92028F-ECF2-D84D-B731-5FF9F38B34EC}" type="pres">
      <dgm:prSet presAssocID="{63060887-1EB8-F344-B0D2-C541F6F41876}" presName="sibSpaceTwo" presStyleCnt="0"/>
      <dgm:spPr/>
    </dgm:pt>
    <dgm:pt modelId="{D7D49AA2-96D1-2E47-B66A-F50097960E7C}" type="pres">
      <dgm:prSet presAssocID="{B2EFAD73-8416-584B-A710-477451AED670}" presName="vertTwo" presStyleCnt="0"/>
      <dgm:spPr/>
    </dgm:pt>
    <dgm:pt modelId="{90750B49-B181-D74B-BAE1-8DD2ECD42411}" type="pres">
      <dgm:prSet presAssocID="{B2EFAD73-8416-584B-A710-477451AED670}" presName="txTwo" presStyleLbl="node2" presStyleIdx="1" presStyleCnt="2" custScaleX="102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8CEA1-9923-F546-B9ED-39903AE93F7E}" type="pres">
      <dgm:prSet presAssocID="{B2EFAD73-8416-584B-A710-477451AED670}" presName="parTransTwo" presStyleCnt="0"/>
      <dgm:spPr/>
    </dgm:pt>
    <dgm:pt modelId="{D7A4D0F8-9AD8-7343-A59D-C1BAEBA6BAD5}" type="pres">
      <dgm:prSet presAssocID="{B2EFAD73-8416-584B-A710-477451AED670}" presName="horzTwo" presStyleCnt="0"/>
      <dgm:spPr/>
    </dgm:pt>
    <dgm:pt modelId="{E2828503-4EE6-854F-AC49-0EC9477ECE08}" type="pres">
      <dgm:prSet presAssocID="{E41B0258-A6DD-6949-9B80-4CC127124314}" presName="vertThree" presStyleCnt="0"/>
      <dgm:spPr/>
    </dgm:pt>
    <dgm:pt modelId="{D3E73B3F-0137-E948-B330-C26CBFA3E733}" type="pres">
      <dgm:prSet presAssocID="{E41B0258-A6DD-6949-9B80-4CC127124314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FA316-8E40-5141-A170-984A0A3E7B21}" type="pres">
      <dgm:prSet presAssocID="{E41B0258-A6DD-6949-9B80-4CC127124314}" presName="horzThree" presStyleCnt="0"/>
      <dgm:spPr/>
    </dgm:pt>
    <dgm:pt modelId="{DF503EC4-7238-4242-8358-B6AB532C0003}" type="pres">
      <dgm:prSet presAssocID="{9B39D482-D3D4-414C-82FE-2AE2F902A653}" presName="sibSpaceThree" presStyleCnt="0"/>
      <dgm:spPr/>
    </dgm:pt>
    <dgm:pt modelId="{6BE7D095-CCD3-7543-ACEE-5E71C834AA82}" type="pres">
      <dgm:prSet presAssocID="{F322413A-05B5-144F-80C7-2078D7CCCADD}" presName="vertThree" presStyleCnt="0"/>
      <dgm:spPr/>
    </dgm:pt>
    <dgm:pt modelId="{D8C1A85A-216E-9A49-90D7-1A1BD982EAB7}" type="pres">
      <dgm:prSet presAssocID="{F322413A-05B5-144F-80C7-2078D7CCCADD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A78433-3F39-E94C-B734-3824A8A5E0C6}" type="pres">
      <dgm:prSet presAssocID="{F322413A-05B5-144F-80C7-2078D7CCCADD}" presName="horzThree" presStyleCnt="0"/>
      <dgm:spPr/>
    </dgm:pt>
    <dgm:pt modelId="{ABE2313E-365B-024B-BAD1-3DF1DE7237D8}" type="pres">
      <dgm:prSet presAssocID="{13C7D929-2A0B-644B-ADE0-8871C7041182}" presName="sibSpaceThree" presStyleCnt="0"/>
      <dgm:spPr/>
    </dgm:pt>
    <dgm:pt modelId="{E9BB5D36-5517-6145-8432-350065D316FF}" type="pres">
      <dgm:prSet presAssocID="{F9A62693-198C-0C49-B5DB-547A672D8C3C}" presName="vertThree" presStyleCnt="0"/>
      <dgm:spPr/>
    </dgm:pt>
    <dgm:pt modelId="{7D1B38C1-0789-A545-8D59-6288341E78D4}" type="pres">
      <dgm:prSet presAssocID="{F9A62693-198C-0C49-B5DB-547A672D8C3C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358F56-CF66-D74F-980C-4EFF885DC661}" type="pres">
      <dgm:prSet presAssocID="{F9A62693-198C-0C49-B5DB-547A672D8C3C}" presName="horzThree" presStyleCnt="0"/>
      <dgm:spPr/>
    </dgm:pt>
  </dgm:ptLst>
  <dgm:cxnLst>
    <dgm:cxn modelId="{C1C8006C-F6F4-F44B-BF76-8D69735A0D55}" type="presOf" srcId="{86748383-0D71-394E-BBEA-DC505C7596BF}" destId="{B8962C98-7F5F-4F49-B67F-A91345B079FE}" srcOrd="0" destOrd="0" presId="urn:microsoft.com/office/officeart/2005/8/layout/hierarchy4"/>
    <dgm:cxn modelId="{46B88D56-0E05-A64A-923C-B66D32BBC6A8}" type="presOf" srcId="{F322413A-05B5-144F-80C7-2078D7CCCADD}" destId="{D8C1A85A-216E-9A49-90D7-1A1BD982EAB7}" srcOrd="0" destOrd="0" presId="urn:microsoft.com/office/officeart/2005/8/layout/hierarchy4"/>
    <dgm:cxn modelId="{97CD0E08-108A-B543-8CF6-8CAEEC2A046D}" type="presOf" srcId="{8F2CA766-803C-E143-B879-C5AEB0ABB62F}" destId="{F6F919C5-E9CA-EC40-9ACA-E9EB5064DAD4}" srcOrd="0" destOrd="0" presId="urn:microsoft.com/office/officeart/2005/8/layout/hierarchy4"/>
    <dgm:cxn modelId="{C6B25146-8B22-1748-A2AB-AD806C16021D}" type="presOf" srcId="{F9A62693-198C-0C49-B5DB-547A672D8C3C}" destId="{7D1B38C1-0789-A545-8D59-6288341E78D4}" srcOrd="0" destOrd="0" presId="urn:microsoft.com/office/officeart/2005/8/layout/hierarchy4"/>
    <dgm:cxn modelId="{67DE51EA-F541-974B-AD4D-804567A806B6}" type="presOf" srcId="{B2EFAD73-8416-584B-A710-477451AED670}" destId="{90750B49-B181-D74B-BAE1-8DD2ECD42411}" srcOrd="0" destOrd="0" presId="urn:microsoft.com/office/officeart/2005/8/layout/hierarchy4"/>
    <dgm:cxn modelId="{2601FE55-DCCE-A64D-B0E6-16A40C0EC0E7}" srcId="{97622F19-6F76-3644-9386-A7ECFBBBAAFC}" destId="{26324332-BBB5-DD49-B122-2760764785E4}" srcOrd="0" destOrd="0" parTransId="{7AACAE23-A914-5C41-8E1B-911BB2F244FA}" sibTransId="{934072F1-263B-C041-B77F-550D59AFB9D7}"/>
    <dgm:cxn modelId="{9C569BA1-D958-9A49-98D1-A11F9B2F4840}" type="presOf" srcId="{26324332-BBB5-DD49-B122-2760764785E4}" destId="{6C2B82FA-0F6E-4146-BC78-16F269505F41}" srcOrd="0" destOrd="0" presId="urn:microsoft.com/office/officeart/2005/8/layout/hierarchy4"/>
    <dgm:cxn modelId="{158D9610-320B-394F-895E-0984117A163D}" srcId="{26324332-BBB5-DD49-B122-2760764785E4}" destId="{B6B56A6E-17C0-834E-A303-5328DC32A785}" srcOrd="0" destOrd="0" parTransId="{8E2ED0AE-1C9D-EF44-970C-C4918D813FA5}" sibTransId="{63060887-1EB8-F344-B0D2-C541F6F41876}"/>
    <dgm:cxn modelId="{F2604611-6F4C-8944-8216-5AE50A61085C}" srcId="{B2EFAD73-8416-584B-A710-477451AED670}" destId="{E41B0258-A6DD-6949-9B80-4CC127124314}" srcOrd="0" destOrd="0" parTransId="{C644247C-C932-4B4B-82AE-862A05261796}" sibTransId="{9B39D482-D3D4-414C-82FE-2AE2F902A653}"/>
    <dgm:cxn modelId="{CC2E8E47-5FCE-4346-B918-30D24B08CB1E}" srcId="{B6B56A6E-17C0-834E-A303-5328DC32A785}" destId="{8F2CA766-803C-E143-B879-C5AEB0ABB62F}" srcOrd="0" destOrd="0" parTransId="{3F5A5BA6-719C-F947-9587-1CD8E46D4A5E}" sibTransId="{E1E4BE1B-62FA-3543-826F-2BF5CAD62410}"/>
    <dgm:cxn modelId="{F70F9E9A-99F7-1743-92B2-74BCD33D49C1}" srcId="{26324332-BBB5-DD49-B122-2760764785E4}" destId="{B2EFAD73-8416-584B-A710-477451AED670}" srcOrd="1" destOrd="0" parTransId="{21B0EE42-12EC-7045-879C-263BC49FA28A}" sibTransId="{1061B588-D388-2D44-86BA-F895D48B7CAA}"/>
    <dgm:cxn modelId="{105D8612-1FAB-324B-B79E-3B1A20002A7E}" srcId="{B6B56A6E-17C0-834E-A303-5328DC32A785}" destId="{86748383-0D71-394E-BBEA-DC505C7596BF}" srcOrd="1" destOrd="0" parTransId="{2C155888-A7EC-2644-BDED-7446B2409EF2}" sibTransId="{4B2A9BAF-36BF-124A-B05F-15F3CB8CD598}"/>
    <dgm:cxn modelId="{C2F1DF23-29D9-6F49-A899-799666152D88}" srcId="{B2EFAD73-8416-584B-A710-477451AED670}" destId="{F9A62693-198C-0C49-B5DB-547A672D8C3C}" srcOrd="2" destOrd="0" parTransId="{E5E67E31-DD21-F143-8074-36CD671AF9AE}" sibTransId="{2BDD0FF1-F4C5-6B40-9D32-FCD7B1AB9A8B}"/>
    <dgm:cxn modelId="{BFD37897-60A9-3A44-AB71-3C5C8FB87ED0}" type="presOf" srcId="{E41B0258-A6DD-6949-9B80-4CC127124314}" destId="{D3E73B3F-0137-E948-B330-C26CBFA3E733}" srcOrd="0" destOrd="0" presId="urn:microsoft.com/office/officeart/2005/8/layout/hierarchy4"/>
    <dgm:cxn modelId="{7D0CC082-6305-244A-9C1A-665323E992D3}" type="presOf" srcId="{97622F19-6F76-3644-9386-A7ECFBBBAAFC}" destId="{23EF87C4-4C5A-5E48-9172-8D7DCA61D8BD}" srcOrd="0" destOrd="0" presId="urn:microsoft.com/office/officeart/2005/8/layout/hierarchy4"/>
    <dgm:cxn modelId="{4D114F83-9B21-D74A-AFEA-376F0981C212}" srcId="{B2EFAD73-8416-584B-A710-477451AED670}" destId="{F322413A-05B5-144F-80C7-2078D7CCCADD}" srcOrd="1" destOrd="0" parTransId="{B350D2D3-B62E-D042-A25D-2A13293B0D15}" sibTransId="{13C7D929-2A0B-644B-ADE0-8871C7041182}"/>
    <dgm:cxn modelId="{C5198FFB-AFA4-8E4A-84BE-EA624D8EA949}" type="presOf" srcId="{B6B56A6E-17C0-834E-A303-5328DC32A785}" destId="{72381B62-6FFB-DD43-8F17-1603729E8E91}" srcOrd="0" destOrd="0" presId="urn:microsoft.com/office/officeart/2005/8/layout/hierarchy4"/>
    <dgm:cxn modelId="{3C55C744-FBE7-5842-9647-F5CBB32DFF7B}" type="presParOf" srcId="{23EF87C4-4C5A-5E48-9172-8D7DCA61D8BD}" destId="{A2C5C077-2E57-3E4E-8D63-61A929B2339D}" srcOrd="0" destOrd="0" presId="urn:microsoft.com/office/officeart/2005/8/layout/hierarchy4"/>
    <dgm:cxn modelId="{DB9704E2-33A6-B843-8A4D-205BA0BB40C9}" type="presParOf" srcId="{A2C5C077-2E57-3E4E-8D63-61A929B2339D}" destId="{6C2B82FA-0F6E-4146-BC78-16F269505F41}" srcOrd="0" destOrd="0" presId="urn:microsoft.com/office/officeart/2005/8/layout/hierarchy4"/>
    <dgm:cxn modelId="{53F7D943-C789-E144-88CD-EC0E08CCBF9F}" type="presParOf" srcId="{A2C5C077-2E57-3E4E-8D63-61A929B2339D}" destId="{339E6AE1-E3AB-1943-A278-0FEE7D225F16}" srcOrd="1" destOrd="0" presId="urn:microsoft.com/office/officeart/2005/8/layout/hierarchy4"/>
    <dgm:cxn modelId="{F979666E-EA89-F44D-BEBA-2F64FF36E700}" type="presParOf" srcId="{A2C5C077-2E57-3E4E-8D63-61A929B2339D}" destId="{B3B44D9D-1662-974B-BD1A-DAC1CA460A5C}" srcOrd="2" destOrd="0" presId="urn:microsoft.com/office/officeart/2005/8/layout/hierarchy4"/>
    <dgm:cxn modelId="{46F766C7-99A2-E041-8BF2-9AFA702696B7}" type="presParOf" srcId="{B3B44D9D-1662-974B-BD1A-DAC1CA460A5C}" destId="{7E759678-9813-0B42-A4FE-2A64AB5F8A33}" srcOrd="0" destOrd="0" presId="urn:microsoft.com/office/officeart/2005/8/layout/hierarchy4"/>
    <dgm:cxn modelId="{19E71E5E-6DE2-4944-AEDE-4402C36D21F8}" type="presParOf" srcId="{7E759678-9813-0B42-A4FE-2A64AB5F8A33}" destId="{72381B62-6FFB-DD43-8F17-1603729E8E91}" srcOrd="0" destOrd="0" presId="urn:microsoft.com/office/officeart/2005/8/layout/hierarchy4"/>
    <dgm:cxn modelId="{2FC39429-B095-A545-813D-D01C9A8535BB}" type="presParOf" srcId="{7E759678-9813-0B42-A4FE-2A64AB5F8A33}" destId="{A85463BE-046E-334B-86A0-91E810F386BD}" srcOrd="1" destOrd="0" presId="urn:microsoft.com/office/officeart/2005/8/layout/hierarchy4"/>
    <dgm:cxn modelId="{577B5F09-9E10-3C4C-A66E-4A748541E391}" type="presParOf" srcId="{7E759678-9813-0B42-A4FE-2A64AB5F8A33}" destId="{5CF73953-A25A-7642-9B06-EBF585C3F611}" srcOrd="2" destOrd="0" presId="urn:microsoft.com/office/officeart/2005/8/layout/hierarchy4"/>
    <dgm:cxn modelId="{5779AAB5-47CD-B34E-A00C-46351686E770}" type="presParOf" srcId="{5CF73953-A25A-7642-9B06-EBF585C3F611}" destId="{5F34C91B-2A73-1142-9F87-243063749299}" srcOrd="0" destOrd="0" presId="urn:microsoft.com/office/officeart/2005/8/layout/hierarchy4"/>
    <dgm:cxn modelId="{2E27A327-0641-ED45-B0F7-2B79B06286A2}" type="presParOf" srcId="{5F34C91B-2A73-1142-9F87-243063749299}" destId="{F6F919C5-E9CA-EC40-9ACA-E9EB5064DAD4}" srcOrd="0" destOrd="0" presId="urn:microsoft.com/office/officeart/2005/8/layout/hierarchy4"/>
    <dgm:cxn modelId="{8572B086-42EC-4C46-806A-8CD25BEAD3B2}" type="presParOf" srcId="{5F34C91B-2A73-1142-9F87-243063749299}" destId="{569B42AB-A170-5246-8750-DA3B0ED8D9D5}" srcOrd="1" destOrd="0" presId="urn:microsoft.com/office/officeart/2005/8/layout/hierarchy4"/>
    <dgm:cxn modelId="{BFD92177-9AD6-2D4B-8E64-9DB32A204287}" type="presParOf" srcId="{5CF73953-A25A-7642-9B06-EBF585C3F611}" destId="{6C90F2D6-0834-4345-B5CD-E7058DE1FB49}" srcOrd="1" destOrd="0" presId="urn:microsoft.com/office/officeart/2005/8/layout/hierarchy4"/>
    <dgm:cxn modelId="{C02FCC3A-8BCE-D042-B37C-9E5164C7310A}" type="presParOf" srcId="{5CF73953-A25A-7642-9B06-EBF585C3F611}" destId="{10A8A77C-11A0-FE43-AE14-65541F2DCAAF}" srcOrd="2" destOrd="0" presId="urn:microsoft.com/office/officeart/2005/8/layout/hierarchy4"/>
    <dgm:cxn modelId="{C379FD6C-0F55-DA4E-8E70-2BF9B1319E2E}" type="presParOf" srcId="{10A8A77C-11A0-FE43-AE14-65541F2DCAAF}" destId="{B8962C98-7F5F-4F49-B67F-A91345B079FE}" srcOrd="0" destOrd="0" presId="urn:microsoft.com/office/officeart/2005/8/layout/hierarchy4"/>
    <dgm:cxn modelId="{12C0337C-70E5-7346-A792-88A3DEFFAF03}" type="presParOf" srcId="{10A8A77C-11A0-FE43-AE14-65541F2DCAAF}" destId="{65F9E556-8A09-7645-8CD4-DECC1EDE99CF}" srcOrd="1" destOrd="0" presId="urn:microsoft.com/office/officeart/2005/8/layout/hierarchy4"/>
    <dgm:cxn modelId="{54FF36A9-DABB-964C-B572-B6063E4D5130}" type="presParOf" srcId="{B3B44D9D-1662-974B-BD1A-DAC1CA460A5C}" destId="{CE92028F-ECF2-D84D-B731-5FF9F38B34EC}" srcOrd="1" destOrd="0" presId="urn:microsoft.com/office/officeart/2005/8/layout/hierarchy4"/>
    <dgm:cxn modelId="{5A982885-EBF9-094D-B6F7-430C83539103}" type="presParOf" srcId="{B3B44D9D-1662-974B-BD1A-DAC1CA460A5C}" destId="{D7D49AA2-96D1-2E47-B66A-F50097960E7C}" srcOrd="2" destOrd="0" presId="urn:microsoft.com/office/officeart/2005/8/layout/hierarchy4"/>
    <dgm:cxn modelId="{FE064941-BB23-AC47-8300-2D07B84CF4C9}" type="presParOf" srcId="{D7D49AA2-96D1-2E47-B66A-F50097960E7C}" destId="{90750B49-B181-D74B-BAE1-8DD2ECD42411}" srcOrd="0" destOrd="0" presId="urn:microsoft.com/office/officeart/2005/8/layout/hierarchy4"/>
    <dgm:cxn modelId="{FD7B966F-CA10-E44C-B526-A4751BD2C80B}" type="presParOf" srcId="{D7D49AA2-96D1-2E47-B66A-F50097960E7C}" destId="{7E58CEA1-9923-F546-B9ED-39903AE93F7E}" srcOrd="1" destOrd="0" presId="urn:microsoft.com/office/officeart/2005/8/layout/hierarchy4"/>
    <dgm:cxn modelId="{CB9DDB91-49B9-8D42-8813-9746FB7D9A94}" type="presParOf" srcId="{D7D49AA2-96D1-2E47-B66A-F50097960E7C}" destId="{D7A4D0F8-9AD8-7343-A59D-C1BAEBA6BAD5}" srcOrd="2" destOrd="0" presId="urn:microsoft.com/office/officeart/2005/8/layout/hierarchy4"/>
    <dgm:cxn modelId="{7A2E4462-68B2-234E-82FB-46841E2B22D8}" type="presParOf" srcId="{D7A4D0F8-9AD8-7343-A59D-C1BAEBA6BAD5}" destId="{E2828503-4EE6-854F-AC49-0EC9477ECE08}" srcOrd="0" destOrd="0" presId="urn:microsoft.com/office/officeart/2005/8/layout/hierarchy4"/>
    <dgm:cxn modelId="{4F106E34-DF9D-4A45-8038-0028F7B465DC}" type="presParOf" srcId="{E2828503-4EE6-854F-AC49-0EC9477ECE08}" destId="{D3E73B3F-0137-E948-B330-C26CBFA3E733}" srcOrd="0" destOrd="0" presId="urn:microsoft.com/office/officeart/2005/8/layout/hierarchy4"/>
    <dgm:cxn modelId="{8F193262-660B-9948-9A57-4DC08F9CF037}" type="presParOf" srcId="{E2828503-4EE6-854F-AC49-0EC9477ECE08}" destId="{15BFA316-8E40-5141-A170-984A0A3E7B21}" srcOrd="1" destOrd="0" presId="urn:microsoft.com/office/officeart/2005/8/layout/hierarchy4"/>
    <dgm:cxn modelId="{85A43785-72A8-D34E-BF93-0C624E8D120F}" type="presParOf" srcId="{D7A4D0F8-9AD8-7343-A59D-C1BAEBA6BAD5}" destId="{DF503EC4-7238-4242-8358-B6AB532C0003}" srcOrd="1" destOrd="0" presId="urn:microsoft.com/office/officeart/2005/8/layout/hierarchy4"/>
    <dgm:cxn modelId="{2D1FE64E-5BE5-EE4E-BD19-2C7829007FAC}" type="presParOf" srcId="{D7A4D0F8-9AD8-7343-A59D-C1BAEBA6BAD5}" destId="{6BE7D095-CCD3-7543-ACEE-5E71C834AA82}" srcOrd="2" destOrd="0" presId="urn:microsoft.com/office/officeart/2005/8/layout/hierarchy4"/>
    <dgm:cxn modelId="{FB8FBF3F-EEB9-4D4C-A17F-8684B65343A8}" type="presParOf" srcId="{6BE7D095-CCD3-7543-ACEE-5E71C834AA82}" destId="{D8C1A85A-216E-9A49-90D7-1A1BD982EAB7}" srcOrd="0" destOrd="0" presId="urn:microsoft.com/office/officeart/2005/8/layout/hierarchy4"/>
    <dgm:cxn modelId="{90D5A981-D4C0-F242-8934-DD38E18AEB95}" type="presParOf" srcId="{6BE7D095-CCD3-7543-ACEE-5E71C834AA82}" destId="{34A78433-3F39-E94C-B734-3824A8A5E0C6}" srcOrd="1" destOrd="0" presId="urn:microsoft.com/office/officeart/2005/8/layout/hierarchy4"/>
    <dgm:cxn modelId="{FE6B65BE-67A9-604A-9212-17D9E191A1DE}" type="presParOf" srcId="{D7A4D0F8-9AD8-7343-A59D-C1BAEBA6BAD5}" destId="{ABE2313E-365B-024B-BAD1-3DF1DE7237D8}" srcOrd="3" destOrd="0" presId="urn:microsoft.com/office/officeart/2005/8/layout/hierarchy4"/>
    <dgm:cxn modelId="{C41B0045-9169-E948-8077-1E5F5391F2E3}" type="presParOf" srcId="{D7A4D0F8-9AD8-7343-A59D-C1BAEBA6BAD5}" destId="{E9BB5D36-5517-6145-8432-350065D316FF}" srcOrd="4" destOrd="0" presId="urn:microsoft.com/office/officeart/2005/8/layout/hierarchy4"/>
    <dgm:cxn modelId="{82B8F307-629B-784F-A4FA-0C90286F8FD6}" type="presParOf" srcId="{E9BB5D36-5517-6145-8432-350065D316FF}" destId="{7D1B38C1-0789-A545-8D59-6288341E78D4}" srcOrd="0" destOrd="0" presId="urn:microsoft.com/office/officeart/2005/8/layout/hierarchy4"/>
    <dgm:cxn modelId="{8BDD5C54-2A9F-7F46-A2D7-142E1E026B2A}" type="presParOf" srcId="{E9BB5D36-5517-6145-8432-350065D316FF}" destId="{76358F56-CF66-D74F-980C-4EFF885DC6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33C159-8BAE-2148-89D9-0F8BE569CF94}" type="doc">
      <dgm:prSet loTypeId="urn:microsoft.com/office/officeart/2005/8/layout/pyramid2" loCatId="" qsTypeId="urn:microsoft.com/office/officeart/2005/8/quickstyle/3d2" qsCatId="3D" csTypeId="urn:microsoft.com/office/officeart/2005/8/colors/accent4_4" csCatId="accent4" phldr="1"/>
      <dgm:spPr/>
    </dgm:pt>
    <dgm:pt modelId="{51E9DB2E-6673-1048-AF14-0AF245E08BDB}">
      <dgm:prSet phldrT="[Text]"/>
      <dgm:spPr/>
      <dgm:t>
        <a:bodyPr/>
        <a:lstStyle/>
        <a:p>
          <a:r>
            <a:rPr lang="en-US" dirty="0"/>
            <a:t>Must be an authorized traveler</a:t>
          </a:r>
        </a:p>
      </dgm:t>
    </dgm:pt>
    <dgm:pt modelId="{68353CD6-AEEC-C94D-B7ED-1515B77D177D}" type="parTrans" cxnId="{88B6C696-794F-554E-AFE1-FBFA07A1AE7F}">
      <dgm:prSet/>
      <dgm:spPr/>
      <dgm:t>
        <a:bodyPr/>
        <a:lstStyle/>
        <a:p>
          <a:endParaRPr lang="en-US"/>
        </a:p>
      </dgm:t>
    </dgm:pt>
    <dgm:pt modelId="{AC78D352-57E1-4B47-B05F-1D6F9E875B74}" type="sibTrans" cxnId="{88B6C696-794F-554E-AFE1-FBFA07A1AE7F}">
      <dgm:prSet/>
      <dgm:spPr/>
      <dgm:t>
        <a:bodyPr/>
        <a:lstStyle/>
        <a:p>
          <a:endParaRPr lang="en-US"/>
        </a:p>
      </dgm:t>
    </dgm:pt>
    <dgm:pt modelId="{00775E92-0EB7-194A-AED4-2580A954A302}">
      <dgm:prSet phldrT="[Text]"/>
      <dgm:spPr/>
      <dgm:t>
        <a:bodyPr/>
        <a:lstStyle/>
        <a:p>
          <a:r>
            <a:rPr lang="en-US" dirty="0"/>
            <a:t>Acknowledgement of Non-State Employees Utilizing State Vehicles form</a:t>
          </a:r>
        </a:p>
      </dgm:t>
    </dgm:pt>
    <dgm:pt modelId="{7BFDD83F-9E48-9A4E-A560-F72EB858BDCC}" type="parTrans" cxnId="{98BFC980-DA42-264D-BCC8-9D412BD75E4F}">
      <dgm:prSet/>
      <dgm:spPr/>
      <dgm:t>
        <a:bodyPr/>
        <a:lstStyle/>
        <a:p>
          <a:endParaRPr lang="en-US"/>
        </a:p>
      </dgm:t>
    </dgm:pt>
    <dgm:pt modelId="{6CD2B7C6-6AE7-2541-A18A-EF4551306C64}" type="sibTrans" cxnId="{98BFC980-DA42-264D-BCC8-9D412BD75E4F}">
      <dgm:prSet/>
      <dgm:spPr/>
      <dgm:t>
        <a:bodyPr/>
        <a:lstStyle/>
        <a:p>
          <a:endParaRPr lang="en-US"/>
        </a:p>
      </dgm:t>
    </dgm:pt>
    <dgm:pt modelId="{045D82AF-2D09-2A48-879E-5D75CDE82B49}">
      <dgm:prSet phldrT="[Text]"/>
      <dgm:spPr/>
      <dgm:t>
        <a:bodyPr/>
        <a:lstStyle/>
        <a:p>
          <a:r>
            <a:rPr lang="en-US" dirty="0"/>
            <a:t>No reimbursement without Safety Driving Course</a:t>
          </a:r>
        </a:p>
      </dgm:t>
    </dgm:pt>
    <dgm:pt modelId="{9E1AAEBE-00AD-FB4D-BBE7-067078D3AEE2}" type="parTrans" cxnId="{C348367B-2042-AF47-8DDF-C5C7CB69E790}">
      <dgm:prSet/>
      <dgm:spPr/>
      <dgm:t>
        <a:bodyPr/>
        <a:lstStyle/>
        <a:p>
          <a:endParaRPr lang="en-US"/>
        </a:p>
      </dgm:t>
    </dgm:pt>
    <dgm:pt modelId="{957BF5A1-2513-5A41-A379-691706A2F7D9}" type="sibTrans" cxnId="{C348367B-2042-AF47-8DDF-C5C7CB69E790}">
      <dgm:prSet/>
      <dgm:spPr/>
      <dgm:t>
        <a:bodyPr/>
        <a:lstStyle/>
        <a:p>
          <a:endParaRPr lang="en-US"/>
        </a:p>
      </dgm:t>
    </dgm:pt>
    <dgm:pt modelId="{CE651182-B1F4-E74B-AC3D-FDC28CCFFD83}" type="pres">
      <dgm:prSet presAssocID="{2933C159-8BAE-2148-89D9-0F8BE569CF94}" presName="compositeShape" presStyleCnt="0">
        <dgm:presLayoutVars>
          <dgm:dir/>
          <dgm:resizeHandles/>
        </dgm:presLayoutVars>
      </dgm:prSet>
      <dgm:spPr/>
    </dgm:pt>
    <dgm:pt modelId="{42457077-F376-E643-AEBA-02A3D9AC0B1F}" type="pres">
      <dgm:prSet presAssocID="{2933C159-8BAE-2148-89D9-0F8BE569CF94}" presName="pyramid" presStyleLbl="node1" presStyleIdx="0" presStyleCnt="1" custLinFactNeighborX="2881" custLinFactNeighborY="-7577"/>
      <dgm:spPr/>
    </dgm:pt>
    <dgm:pt modelId="{BEE31B12-CE32-5C4B-9B25-9B2515D37225}" type="pres">
      <dgm:prSet presAssocID="{2933C159-8BAE-2148-89D9-0F8BE569CF94}" presName="theList" presStyleCnt="0"/>
      <dgm:spPr/>
    </dgm:pt>
    <dgm:pt modelId="{083D91C6-0461-C849-9239-F74133C97363}" type="pres">
      <dgm:prSet presAssocID="{51E9DB2E-6673-1048-AF14-0AF245E08BD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11592-C1EB-4740-A629-EAAB61FED2C6}" type="pres">
      <dgm:prSet presAssocID="{51E9DB2E-6673-1048-AF14-0AF245E08BDB}" presName="aSpace" presStyleCnt="0"/>
      <dgm:spPr/>
    </dgm:pt>
    <dgm:pt modelId="{047729C3-9C59-344B-AA8E-86657F8CCEF1}" type="pres">
      <dgm:prSet presAssocID="{00775E92-0EB7-194A-AED4-2580A954A30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2871E-A610-7340-A102-502D00B73A06}" type="pres">
      <dgm:prSet presAssocID="{00775E92-0EB7-194A-AED4-2580A954A302}" presName="aSpace" presStyleCnt="0"/>
      <dgm:spPr/>
    </dgm:pt>
    <dgm:pt modelId="{0274E1CC-D740-1140-A97B-BDFAC63DEF0E}" type="pres">
      <dgm:prSet presAssocID="{045D82AF-2D09-2A48-879E-5D75CDE82B4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F918D-2608-224B-98D8-625C6516FA55}" type="pres">
      <dgm:prSet presAssocID="{045D82AF-2D09-2A48-879E-5D75CDE82B49}" presName="aSpace" presStyleCnt="0"/>
      <dgm:spPr/>
    </dgm:pt>
  </dgm:ptLst>
  <dgm:cxnLst>
    <dgm:cxn modelId="{626C5B91-2A1A-F741-9257-369B1108DC1D}" type="presOf" srcId="{045D82AF-2D09-2A48-879E-5D75CDE82B49}" destId="{0274E1CC-D740-1140-A97B-BDFAC63DEF0E}" srcOrd="0" destOrd="0" presId="urn:microsoft.com/office/officeart/2005/8/layout/pyramid2"/>
    <dgm:cxn modelId="{98BFC980-DA42-264D-BCC8-9D412BD75E4F}" srcId="{2933C159-8BAE-2148-89D9-0F8BE569CF94}" destId="{00775E92-0EB7-194A-AED4-2580A954A302}" srcOrd="1" destOrd="0" parTransId="{7BFDD83F-9E48-9A4E-A560-F72EB858BDCC}" sibTransId="{6CD2B7C6-6AE7-2541-A18A-EF4551306C64}"/>
    <dgm:cxn modelId="{FBDDC1E9-1460-3747-86B1-F61D06EFFEE1}" type="presOf" srcId="{2933C159-8BAE-2148-89D9-0F8BE569CF94}" destId="{CE651182-B1F4-E74B-AC3D-FDC28CCFFD83}" srcOrd="0" destOrd="0" presId="urn:microsoft.com/office/officeart/2005/8/layout/pyramid2"/>
    <dgm:cxn modelId="{C348367B-2042-AF47-8DDF-C5C7CB69E790}" srcId="{2933C159-8BAE-2148-89D9-0F8BE569CF94}" destId="{045D82AF-2D09-2A48-879E-5D75CDE82B49}" srcOrd="2" destOrd="0" parTransId="{9E1AAEBE-00AD-FB4D-BBE7-067078D3AEE2}" sibTransId="{957BF5A1-2513-5A41-A379-691706A2F7D9}"/>
    <dgm:cxn modelId="{D5D4A409-CCAD-CB40-B2A7-C82B7A934C75}" type="presOf" srcId="{00775E92-0EB7-194A-AED4-2580A954A302}" destId="{047729C3-9C59-344B-AA8E-86657F8CCEF1}" srcOrd="0" destOrd="0" presId="urn:microsoft.com/office/officeart/2005/8/layout/pyramid2"/>
    <dgm:cxn modelId="{88B6C696-794F-554E-AFE1-FBFA07A1AE7F}" srcId="{2933C159-8BAE-2148-89D9-0F8BE569CF94}" destId="{51E9DB2E-6673-1048-AF14-0AF245E08BDB}" srcOrd="0" destOrd="0" parTransId="{68353CD6-AEEC-C94D-B7ED-1515B77D177D}" sibTransId="{AC78D352-57E1-4B47-B05F-1D6F9E875B74}"/>
    <dgm:cxn modelId="{DDFD6983-AEF8-ED44-B419-CCC451C68001}" type="presOf" srcId="{51E9DB2E-6673-1048-AF14-0AF245E08BDB}" destId="{083D91C6-0461-C849-9239-F74133C97363}" srcOrd="0" destOrd="0" presId="urn:microsoft.com/office/officeart/2005/8/layout/pyramid2"/>
    <dgm:cxn modelId="{B0769845-7173-F74F-8920-00E77C8FBE39}" type="presParOf" srcId="{CE651182-B1F4-E74B-AC3D-FDC28CCFFD83}" destId="{42457077-F376-E643-AEBA-02A3D9AC0B1F}" srcOrd="0" destOrd="0" presId="urn:microsoft.com/office/officeart/2005/8/layout/pyramid2"/>
    <dgm:cxn modelId="{CBBFC3A0-B7F2-D14C-8CDC-472F63189549}" type="presParOf" srcId="{CE651182-B1F4-E74B-AC3D-FDC28CCFFD83}" destId="{BEE31B12-CE32-5C4B-9B25-9B2515D37225}" srcOrd="1" destOrd="0" presId="urn:microsoft.com/office/officeart/2005/8/layout/pyramid2"/>
    <dgm:cxn modelId="{102DE1FD-9231-7E4B-A88B-ED437926668E}" type="presParOf" srcId="{BEE31B12-CE32-5C4B-9B25-9B2515D37225}" destId="{083D91C6-0461-C849-9239-F74133C97363}" srcOrd="0" destOrd="0" presId="urn:microsoft.com/office/officeart/2005/8/layout/pyramid2"/>
    <dgm:cxn modelId="{3F41A523-942C-3240-A132-25D716242C12}" type="presParOf" srcId="{BEE31B12-CE32-5C4B-9B25-9B2515D37225}" destId="{CE411592-C1EB-4740-A629-EAAB61FED2C6}" srcOrd="1" destOrd="0" presId="urn:microsoft.com/office/officeart/2005/8/layout/pyramid2"/>
    <dgm:cxn modelId="{C8AC9586-5457-7642-874F-334ACFC21D55}" type="presParOf" srcId="{BEE31B12-CE32-5C4B-9B25-9B2515D37225}" destId="{047729C3-9C59-344B-AA8E-86657F8CCEF1}" srcOrd="2" destOrd="0" presId="urn:microsoft.com/office/officeart/2005/8/layout/pyramid2"/>
    <dgm:cxn modelId="{C447000E-F390-FC45-96C5-041DEDC085C1}" type="presParOf" srcId="{BEE31B12-CE32-5C4B-9B25-9B2515D37225}" destId="{1332871E-A610-7340-A102-502D00B73A06}" srcOrd="3" destOrd="0" presId="urn:microsoft.com/office/officeart/2005/8/layout/pyramid2"/>
    <dgm:cxn modelId="{5A16D3A5-FADF-924B-8338-219F77346D3E}" type="presParOf" srcId="{BEE31B12-CE32-5C4B-9B25-9B2515D37225}" destId="{0274E1CC-D740-1140-A97B-BDFAC63DEF0E}" srcOrd="4" destOrd="0" presId="urn:microsoft.com/office/officeart/2005/8/layout/pyramid2"/>
    <dgm:cxn modelId="{605AA0E9-6445-BE4F-9A9F-1422C505C173}" type="presParOf" srcId="{BEE31B12-CE32-5C4B-9B25-9B2515D37225}" destId="{AE3F918D-2608-224B-98D8-625C6516FA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99E7A-A14C-114E-A2CE-7ED29BF2446E}" type="doc">
      <dgm:prSet loTypeId="urn:microsoft.com/office/officeart/2005/8/layout/hList3" loCatId="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B1535D10-39F1-2242-951D-A75C013089DC}">
      <dgm:prSet phldrT="[Text]"/>
      <dgm:spPr/>
      <dgm:t>
        <a:bodyPr/>
        <a:lstStyle/>
        <a:p>
          <a:r>
            <a:rPr lang="en-US" dirty="0"/>
            <a:t>Check travel destination on state’s tier system.</a:t>
          </a:r>
        </a:p>
      </dgm:t>
    </dgm:pt>
    <dgm:pt modelId="{DD5FD0F6-DA85-9348-8C0D-7CFF6DC6C570}" type="parTrans" cxnId="{63823126-3EE6-2A48-B4DD-FD03BCACED70}">
      <dgm:prSet/>
      <dgm:spPr/>
      <dgm:t>
        <a:bodyPr/>
        <a:lstStyle/>
        <a:p>
          <a:endParaRPr lang="en-US"/>
        </a:p>
      </dgm:t>
    </dgm:pt>
    <dgm:pt modelId="{1EC81474-B4E8-BF48-AB57-7D3FD245860F}" type="sibTrans" cxnId="{63823126-3EE6-2A48-B4DD-FD03BCACED70}">
      <dgm:prSet/>
      <dgm:spPr/>
      <dgm:t>
        <a:bodyPr/>
        <a:lstStyle/>
        <a:p>
          <a:endParaRPr lang="en-US"/>
        </a:p>
      </dgm:t>
    </dgm:pt>
    <dgm:pt modelId="{5D7EA7A2-0678-7542-A0A5-52A4BAA6283E}">
      <dgm:prSet phldrT="[Text]"/>
      <dgm:spPr/>
      <dgm:t>
        <a:bodyPr/>
        <a:lstStyle/>
        <a:p>
          <a:r>
            <a:rPr lang="en-US" dirty="0"/>
            <a:t>Louisiana Travel: Hotel Tax Exemption Form</a:t>
          </a:r>
        </a:p>
      </dgm:t>
    </dgm:pt>
    <dgm:pt modelId="{51F17A01-49FA-3343-9678-5A8A1D2CFF01}" type="parTrans" cxnId="{1DD1DADF-27B8-1147-96BA-4669923D96BB}">
      <dgm:prSet/>
      <dgm:spPr/>
      <dgm:t>
        <a:bodyPr/>
        <a:lstStyle/>
        <a:p>
          <a:endParaRPr lang="en-US"/>
        </a:p>
      </dgm:t>
    </dgm:pt>
    <dgm:pt modelId="{C7C86435-85B9-034F-BF29-9C144F86B807}" type="sibTrans" cxnId="{1DD1DADF-27B8-1147-96BA-4669923D96BB}">
      <dgm:prSet/>
      <dgm:spPr/>
      <dgm:t>
        <a:bodyPr/>
        <a:lstStyle/>
        <a:p>
          <a:endParaRPr lang="en-US"/>
        </a:p>
      </dgm:t>
    </dgm:pt>
    <dgm:pt modelId="{1BBCAE56-2B96-084A-86D6-BA8352ED818F}">
      <dgm:prSet phldrT="[Text]"/>
      <dgm:spPr/>
      <dgm:t>
        <a:bodyPr/>
        <a:lstStyle/>
        <a:p>
          <a:r>
            <a:rPr lang="en-US" dirty="0"/>
            <a:t>Out of State Travel: Hotel Overage Request Form</a:t>
          </a:r>
        </a:p>
      </dgm:t>
    </dgm:pt>
    <dgm:pt modelId="{998544F6-0952-E04E-B792-56276BA6CB3B}" type="parTrans" cxnId="{834762DB-B446-9B49-9B33-487D81575337}">
      <dgm:prSet/>
      <dgm:spPr/>
      <dgm:t>
        <a:bodyPr/>
        <a:lstStyle/>
        <a:p>
          <a:endParaRPr lang="en-US"/>
        </a:p>
      </dgm:t>
    </dgm:pt>
    <dgm:pt modelId="{E98EAD72-9C38-0C4A-9D7F-DBD557F10FFE}" type="sibTrans" cxnId="{834762DB-B446-9B49-9B33-487D81575337}">
      <dgm:prSet/>
      <dgm:spPr/>
      <dgm:t>
        <a:bodyPr/>
        <a:lstStyle/>
        <a:p>
          <a:endParaRPr lang="en-US"/>
        </a:p>
      </dgm:t>
    </dgm:pt>
    <dgm:pt modelId="{9674D69C-7A3E-6244-B15D-8756BCFC0661}">
      <dgm:prSet phldrT="[Text]"/>
      <dgm:spPr/>
      <dgm:t>
        <a:bodyPr/>
        <a:lstStyle/>
        <a:p>
          <a:r>
            <a:rPr lang="en-US" dirty="0"/>
            <a:t>Other Travel: limited to state rate</a:t>
          </a:r>
        </a:p>
      </dgm:t>
    </dgm:pt>
    <dgm:pt modelId="{FF392075-86EF-EC43-9A10-3917F0B69C10}" type="parTrans" cxnId="{1508FB0C-FA27-384A-ADD2-9FDBB128020E}">
      <dgm:prSet/>
      <dgm:spPr/>
      <dgm:t>
        <a:bodyPr/>
        <a:lstStyle/>
        <a:p>
          <a:endParaRPr lang="en-US"/>
        </a:p>
      </dgm:t>
    </dgm:pt>
    <dgm:pt modelId="{B025E115-4D1C-7F48-963F-0135E42445F5}" type="sibTrans" cxnId="{1508FB0C-FA27-384A-ADD2-9FDBB128020E}">
      <dgm:prSet/>
      <dgm:spPr/>
      <dgm:t>
        <a:bodyPr/>
        <a:lstStyle/>
        <a:p>
          <a:endParaRPr lang="en-US"/>
        </a:p>
      </dgm:t>
    </dgm:pt>
    <dgm:pt modelId="{C3D2CC55-A538-4E42-BEEA-663EA72A003C}">
      <dgm:prSet/>
      <dgm:spPr/>
      <dgm:t>
        <a:bodyPr/>
        <a:lstStyle/>
        <a:p>
          <a:r>
            <a:rPr lang="en-US" dirty="0"/>
            <a:t>Sharing a room? Allowable rate: state rate x people in room</a:t>
          </a:r>
        </a:p>
      </dgm:t>
    </dgm:pt>
    <dgm:pt modelId="{847A4D9A-1DBF-F243-8EE9-E4AF9C8D6B8E}" type="parTrans" cxnId="{CDB4D074-8B24-DC4A-81CD-AB67A08623C4}">
      <dgm:prSet/>
      <dgm:spPr/>
      <dgm:t>
        <a:bodyPr/>
        <a:lstStyle/>
        <a:p>
          <a:endParaRPr lang="en-US"/>
        </a:p>
      </dgm:t>
    </dgm:pt>
    <dgm:pt modelId="{4B3423F9-096B-7943-AE45-C9ED86A5EDFF}" type="sibTrans" cxnId="{CDB4D074-8B24-DC4A-81CD-AB67A08623C4}">
      <dgm:prSet/>
      <dgm:spPr/>
      <dgm:t>
        <a:bodyPr/>
        <a:lstStyle/>
        <a:p>
          <a:endParaRPr lang="en-US"/>
        </a:p>
      </dgm:t>
    </dgm:pt>
    <dgm:pt modelId="{45A764C6-D0DC-874E-8FC1-FD274D5D8677}" type="pres">
      <dgm:prSet presAssocID="{B3799E7A-A14C-114E-A2CE-7ED29BF244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6F718-367C-6540-9CB7-AD8031A5E23C}" type="pres">
      <dgm:prSet presAssocID="{B1535D10-39F1-2242-951D-A75C013089DC}" presName="roof" presStyleLbl="dkBgShp" presStyleIdx="0" presStyleCnt="2"/>
      <dgm:spPr/>
      <dgm:t>
        <a:bodyPr/>
        <a:lstStyle/>
        <a:p>
          <a:endParaRPr lang="en-US"/>
        </a:p>
      </dgm:t>
    </dgm:pt>
    <dgm:pt modelId="{31A56E78-A8E2-3A47-BD9B-76998DE8AD35}" type="pres">
      <dgm:prSet presAssocID="{B1535D10-39F1-2242-951D-A75C013089DC}" presName="pillars" presStyleCnt="0"/>
      <dgm:spPr/>
    </dgm:pt>
    <dgm:pt modelId="{A3818A03-C314-904A-90E6-FBA7E398CDAE}" type="pres">
      <dgm:prSet presAssocID="{B1535D10-39F1-2242-951D-A75C013089D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FC66D-4688-B245-9D61-047E0DF29A08}" type="pres">
      <dgm:prSet presAssocID="{1BBCAE56-2B96-084A-86D6-BA8352ED818F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6228-DCE2-E649-906F-605B1773518C}" type="pres">
      <dgm:prSet presAssocID="{9674D69C-7A3E-6244-B15D-8756BCFC066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3D4A9-8F3F-E84C-A59B-C83CBFC4FFCD}" type="pres">
      <dgm:prSet presAssocID="{C3D2CC55-A538-4E42-BEEA-663EA72A003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CD430-48A9-2146-93C1-0A14EE18CCE3}" type="pres">
      <dgm:prSet presAssocID="{B1535D10-39F1-2242-951D-A75C013089DC}" presName="base" presStyleLbl="dkBgShp" presStyleIdx="1" presStyleCnt="2"/>
      <dgm:spPr/>
    </dgm:pt>
  </dgm:ptLst>
  <dgm:cxnLst>
    <dgm:cxn modelId="{834762DB-B446-9B49-9B33-487D81575337}" srcId="{B1535D10-39F1-2242-951D-A75C013089DC}" destId="{1BBCAE56-2B96-084A-86D6-BA8352ED818F}" srcOrd="1" destOrd="0" parTransId="{998544F6-0952-E04E-B792-56276BA6CB3B}" sibTransId="{E98EAD72-9C38-0C4A-9D7F-DBD557F10FFE}"/>
    <dgm:cxn modelId="{63823126-3EE6-2A48-B4DD-FD03BCACED70}" srcId="{B3799E7A-A14C-114E-A2CE-7ED29BF2446E}" destId="{B1535D10-39F1-2242-951D-A75C013089DC}" srcOrd="0" destOrd="0" parTransId="{DD5FD0F6-DA85-9348-8C0D-7CFF6DC6C570}" sibTransId="{1EC81474-B4E8-BF48-AB57-7D3FD245860F}"/>
    <dgm:cxn modelId="{28A0E09B-8751-2C44-852A-C61CA23A0EC7}" type="presOf" srcId="{5D7EA7A2-0678-7542-A0A5-52A4BAA6283E}" destId="{A3818A03-C314-904A-90E6-FBA7E398CDAE}" srcOrd="0" destOrd="0" presId="urn:microsoft.com/office/officeart/2005/8/layout/hList3"/>
    <dgm:cxn modelId="{EAA64E5D-2929-D04E-A119-F72DDEEEAE32}" type="presOf" srcId="{B1535D10-39F1-2242-951D-A75C013089DC}" destId="{65C6F718-367C-6540-9CB7-AD8031A5E23C}" srcOrd="0" destOrd="0" presId="urn:microsoft.com/office/officeart/2005/8/layout/hList3"/>
    <dgm:cxn modelId="{1DD1DADF-27B8-1147-96BA-4669923D96BB}" srcId="{B1535D10-39F1-2242-951D-A75C013089DC}" destId="{5D7EA7A2-0678-7542-A0A5-52A4BAA6283E}" srcOrd="0" destOrd="0" parTransId="{51F17A01-49FA-3343-9678-5A8A1D2CFF01}" sibTransId="{C7C86435-85B9-034F-BF29-9C144F86B807}"/>
    <dgm:cxn modelId="{108A00D4-A18B-C24D-A701-57D0287D16B3}" type="presOf" srcId="{9674D69C-7A3E-6244-B15D-8756BCFC0661}" destId="{01916228-DCE2-E649-906F-605B1773518C}" srcOrd="0" destOrd="0" presId="urn:microsoft.com/office/officeart/2005/8/layout/hList3"/>
    <dgm:cxn modelId="{1508FB0C-FA27-384A-ADD2-9FDBB128020E}" srcId="{B1535D10-39F1-2242-951D-A75C013089DC}" destId="{9674D69C-7A3E-6244-B15D-8756BCFC0661}" srcOrd="2" destOrd="0" parTransId="{FF392075-86EF-EC43-9A10-3917F0B69C10}" sibTransId="{B025E115-4D1C-7F48-963F-0135E42445F5}"/>
    <dgm:cxn modelId="{CDB4D074-8B24-DC4A-81CD-AB67A08623C4}" srcId="{B1535D10-39F1-2242-951D-A75C013089DC}" destId="{C3D2CC55-A538-4E42-BEEA-663EA72A003C}" srcOrd="3" destOrd="0" parTransId="{847A4D9A-1DBF-F243-8EE9-E4AF9C8D6B8E}" sibTransId="{4B3423F9-096B-7943-AE45-C9ED86A5EDFF}"/>
    <dgm:cxn modelId="{9D4833B3-1C6D-7545-87DE-87EFDFE51AEF}" type="presOf" srcId="{1BBCAE56-2B96-084A-86D6-BA8352ED818F}" destId="{D65FC66D-4688-B245-9D61-047E0DF29A08}" srcOrd="0" destOrd="0" presId="urn:microsoft.com/office/officeart/2005/8/layout/hList3"/>
    <dgm:cxn modelId="{B9B7D22F-496E-A34C-B51F-594CD8ED32E2}" type="presOf" srcId="{B3799E7A-A14C-114E-A2CE-7ED29BF2446E}" destId="{45A764C6-D0DC-874E-8FC1-FD274D5D8677}" srcOrd="0" destOrd="0" presId="urn:microsoft.com/office/officeart/2005/8/layout/hList3"/>
    <dgm:cxn modelId="{E9156802-D7CC-164F-917E-1CA8083D2D82}" type="presOf" srcId="{C3D2CC55-A538-4E42-BEEA-663EA72A003C}" destId="{CCB3D4A9-8F3F-E84C-A59B-C83CBFC4FFCD}" srcOrd="0" destOrd="0" presId="urn:microsoft.com/office/officeart/2005/8/layout/hList3"/>
    <dgm:cxn modelId="{44E07336-08EA-D046-9599-1060F6488717}" type="presParOf" srcId="{45A764C6-D0DC-874E-8FC1-FD274D5D8677}" destId="{65C6F718-367C-6540-9CB7-AD8031A5E23C}" srcOrd="0" destOrd="0" presId="urn:microsoft.com/office/officeart/2005/8/layout/hList3"/>
    <dgm:cxn modelId="{E71679BC-FA4A-A046-B9B0-DA1C471250C4}" type="presParOf" srcId="{45A764C6-D0DC-874E-8FC1-FD274D5D8677}" destId="{31A56E78-A8E2-3A47-BD9B-76998DE8AD35}" srcOrd="1" destOrd="0" presId="urn:microsoft.com/office/officeart/2005/8/layout/hList3"/>
    <dgm:cxn modelId="{2E188C42-62AA-EC46-8657-120DCC5669EC}" type="presParOf" srcId="{31A56E78-A8E2-3A47-BD9B-76998DE8AD35}" destId="{A3818A03-C314-904A-90E6-FBA7E398CDAE}" srcOrd="0" destOrd="0" presId="urn:microsoft.com/office/officeart/2005/8/layout/hList3"/>
    <dgm:cxn modelId="{4701D5E0-2CE8-5349-A1DC-001ED308FDD4}" type="presParOf" srcId="{31A56E78-A8E2-3A47-BD9B-76998DE8AD35}" destId="{D65FC66D-4688-B245-9D61-047E0DF29A08}" srcOrd="1" destOrd="0" presId="urn:microsoft.com/office/officeart/2005/8/layout/hList3"/>
    <dgm:cxn modelId="{691B0E2C-D024-0746-BEB1-7E54C7BF2757}" type="presParOf" srcId="{31A56E78-A8E2-3A47-BD9B-76998DE8AD35}" destId="{01916228-DCE2-E649-906F-605B1773518C}" srcOrd="2" destOrd="0" presId="urn:microsoft.com/office/officeart/2005/8/layout/hList3"/>
    <dgm:cxn modelId="{3138BECB-FE05-104B-9629-4049313DF191}" type="presParOf" srcId="{31A56E78-A8E2-3A47-BD9B-76998DE8AD35}" destId="{CCB3D4A9-8F3F-E84C-A59B-C83CBFC4FFCD}" srcOrd="3" destOrd="0" presId="urn:microsoft.com/office/officeart/2005/8/layout/hList3"/>
    <dgm:cxn modelId="{F9F3E0BF-3299-3049-9249-53CF5B8E24C0}" type="presParOf" srcId="{45A764C6-D0DC-874E-8FC1-FD274D5D8677}" destId="{19DCD430-48A9-2146-93C1-0A14EE18CCE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26FBDF-082A-4A40-A087-F830113F4FC2}" type="doc">
      <dgm:prSet loTypeId="urn:microsoft.com/office/officeart/2005/8/layout/hierarchy4" loCatId="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60B6273-D2ED-964A-8AC8-1B52A5A89F5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Miscellaneous Items</a:t>
          </a:r>
        </a:p>
      </dgm:t>
    </dgm:pt>
    <dgm:pt modelId="{81D8A647-D1F1-7544-BE47-36EC48F89CF4}" type="parTrans" cxnId="{C247FC34-5124-D148-9078-95EFA11D425B}">
      <dgm:prSet/>
      <dgm:spPr/>
      <dgm:t>
        <a:bodyPr/>
        <a:lstStyle/>
        <a:p>
          <a:endParaRPr lang="en-US"/>
        </a:p>
      </dgm:t>
    </dgm:pt>
    <dgm:pt modelId="{2C098329-7076-2E46-AC64-86559E886661}" type="sibTrans" cxnId="{C247FC34-5124-D148-9078-95EFA11D425B}">
      <dgm:prSet/>
      <dgm:spPr/>
      <dgm:t>
        <a:bodyPr/>
        <a:lstStyle/>
        <a:p>
          <a:endParaRPr lang="en-US"/>
        </a:p>
      </dgm:t>
    </dgm:pt>
    <dgm:pt modelId="{2D90F18F-FB84-AA44-83B6-45D9DB14CEF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Registration Fees</a:t>
          </a:r>
        </a:p>
      </dgm:t>
    </dgm:pt>
    <dgm:pt modelId="{2AFA75B1-1684-444C-ADCF-BDFF7A64AAC8}" type="parTrans" cxnId="{B5AD6890-56C1-FC46-AB61-2E613C2FCF9E}">
      <dgm:prSet/>
      <dgm:spPr/>
      <dgm:t>
        <a:bodyPr/>
        <a:lstStyle/>
        <a:p>
          <a:endParaRPr lang="en-US"/>
        </a:p>
      </dgm:t>
    </dgm:pt>
    <dgm:pt modelId="{B05DA519-8AB1-1247-89BE-58A11DCB0162}" type="sibTrans" cxnId="{B5AD6890-56C1-FC46-AB61-2E613C2FCF9E}">
      <dgm:prSet/>
      <dgm:spPr/>
      <dgm:t>
        <a:bodyPr/>
        <a:lstStyle/>
        <a:p>
          <a:endParaRPr lang="en-US"/>
        </a:p>
      </dgm:t>
    </dgm:pt>
    <dgm:pt modelId="{998A6FF5-419E-9E4D-8AD5-751E4EC52A6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PCARD or personal card with reimbursement</a:t>
          </a:r>
        </a:p>
      </dgm:t>
    </dgm:pt>
    <dgm:pt modelId="{7A671996-94CC-F947-9BF4-715517B519C2}" type="parTrans" cxnId="{DCC29BDF-0AA2-8343-A689-946DD3D88CDC}">
      <dgm:prSet/>
      <dgm:spPr/>
      <dgm:t>
        <a:bodyPr/>
        <a:lstStyle/>
        <a:p>
          <a:endParaRPr lang="en-US"/>
        </a:p>
      </dgm:t>
    </dgm:pt>
    <dgm:pt modelId="{5EDF4EFD-E94C-F84B-BDF8-88F6C32A1267}" type="sibTrans" cxnId="{DCC29BDF-0AA2-8343-A689-946DD3D88CDC}">
      <dgm:prSet/>
      <dgm:spPr/>
      <dgm:t>
        <a:bodyPr/>
        <a:lstStyle/>
        <a:p>
          <a:endParaRPr lang="en-US"/>
        </a:p>
      </dgm:t>
    </dgm:pt>
    <dgm:pt modelId="{2906C771-3A63-1E4C-B7A5-B6B5CBB709D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Membership Fees</a:t>
          </a:r>
        </a:p>
      </dgm:t>
    </dgm:pt>
    <dgm:pt modelId="{8021DC56-6534-7549-B347-A96806D40E4F}" type="parTrans" cxnId="{E27ADC7D-00F2-824D-91D2-8752028A3C52}">
      <dgm:prSet/>
      <dgm:spPr/>
      <dgm:t>
        <a:bodyPr/>
        <a:lstStyle/>
        <a:p>
          <a:endParaRPr lang="en-US"/>
        </a:p>
      </dgm:t>
    </dgm:pt>
    <dgm:pt modelId="{531BDE0D-5D7F-684D-B2E3-16B84E07D9CD}" type="sibTrans" cxnId="{E27ADC7D-00F2-824D-91D2-8752028A3C52}">
      <dgm:prSet/>
      <dgm:spPr/>
      <dgm:t>
        <a:bodyPr/>
        <a:lstStyle/>
        <a:p>
          <a:endParaRPr lang="en-US"/>
        </a:p>
      </dgm:t>
    </dgm:pt>
    <dgm:pt modelId="{10B2E3BF-E346-E14D-A2AD-982707A0272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Cannot reimburse through Travel</a:t>
          </a:r>
        </a:p>
      </dgm:t>
    </dgm:pt>
    <dgm:pt modelId="{8ACF1DD2-5028-C54F-9BD0-4743AA3776CC}" type="parTrans" cxnId="{9CA25E4E-D2B8-0447-BFCF-CF98794BC48D}">
      <dgm:prSet/>
      <dgm:spPr/>
      <dgm:t>
        <a:bodyPr/>
        <a:lstStyle/>
        <a:p>
          <a:endParaRPr lang="en-US"/>
        </a:p>
      </dgm:t>
    </dgm:pt>
    <dgm:pt modelId="{6B0DC5B5-C551-9E46-B3AE-20BFBF4D204E}" type="sibTrans" cxnId="{9CA25E4E-D2B8-0447-BFCF-CF98794BC48D}">
      <dgm:prSet/>
      <dgm:spPr/>
      <dgm:t>
        <a:bodyPr/>
        <a:lstStyle/>
        <a:p>
          <a:endParaRPr lang="en-US"/>
        </a:p>
      </dgm:t>
    </dgm:pt>
    <dgm:pt modelId="{7679B365-0FD5-264A-8AD9-A03006BAF89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Travel/Cash Advances</a:t>
          </a:r>
        </a:p>
      </dgm:t>
    </dgm:pt>
    <dgm:pt modelId="{B0B37C46-7226-EE4B-A3C6-8A7BB2119FD3}" type="parTrans" cxnId="{9F6A5BA6-1389-A74B-A8A2-DF259F49EF46}">
      <dgm:prSet/>
      <dgm:spPr/>
      <dgm:t>
        <a:bodyPr/>
        <a:lstStyle/>
        <a:p>
          <a:endParaRPr lang="en-US"/>
        </a:p>
      </dgm:t>
    </dgm:pt>
    <dgm:pt modelId="{C0D381B7-1676-A141-8E2B-D2E0A1C5C968}" type="sibTrans" cxnId="{9F6A5BA6-1389-A74B-A8A2-DF259F49EF46}">
      <dgm:prSet/>
      <dgm:spPr/>
      <dgm:t>
        <a:bodyPr/>
        <a:lstStyle/>
        <a:p>
          <a:endParaRPr lang="en-US"/>
        </a:p>
      </dgm:t>
    </dgm:pt>
    <dgm:pt modelId="{A5EFB44A-F238-614E-B22D-4C27B1D9C9E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When spending personal funds on airfare or registration</a:t>
          </a:r>
        </a:p>
      </dgm:t>
    </dgm:pt>
    <dgm:pt modelId="{AC2E3BB2-574D-8C4E-ACDA-A930E3CCC8AF}" type="parTrans" cxnId="{CBF1D24F-7926-894E-A315-E70C8DA72756}">
      <dgm:prSet/>
      <dgm:spPr/>
      <dgm:t>
        <a:bodyPr/>
        <a:lstStyle/>
        <a:p>
          <a:endParaRPr lang="en-US"/>
        </a:p>
      </dgm:t>
    </dgm:pt>
    <dgm:pt modelId="{9B952010-F7F8-F044-8030-1CFF6E032D54}" type="sibTrans" cxnId="{CBF1D24F-7926-894E-A315-E70C8DA72756}">
      <dgm:prSet/>
      <dgm:spPr/>
      <dgm:t>
        <a:bodyPr/>
        <a:lstStyle/>
        <a:p>
          <a:endParaRPr lang="en-US"/>
        </a:p>
      </dgm:t>
    </dgm:pt>
    <dgm:pt modelId="{C9316842-8B54-3441-8E75-311C52A7974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Travel Advance Agreement/Request</a:t>
          </a:r>
        </a:p>
      </dgm:t>
    </dgm:pt>
    <dgm:pt modelId="{F65D5F40-EB81-3745-8910-265CF720DFA7}" type="parTrans" cxnId="{BF1BEB49-374C-6F41-8EF1-2D2B906B9711}">
      <dgm:prSet/>
      <dgm:spPr/>
      <dgm:t>
        <a:bodyPr/>
        <a:lstStyle/>
        <a:p>
          <a:endParaRPr lang="en-US"/>
        </a:p>
      </dgm:t>
    </dgm:pt>
    <dgm:pt modelId="{FE0E1AC0-79E4-2C4A-9A23-37EC09FA0296}" type="sibTrans" cxnId="{BF1BEB49-374C-6F41-8EF1-2D2B906B9711}">
      <dgm:prSet/>
      <dgm:spPr/>
      <dgm:t>
        <a:bodyPr/>
        <a:lstStyle/>
        <a:p>
          <a:endParaRPr lang="en-US"/>
        </a:p>
      </dgm:t>
    </dgm:pt>
    <dgm:pt modelId="{94717798-3A24-524A-8568-85D05C849F3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 State Sales Tax</a:t>
          </a:r>
        </a:p>
      </dgm:t>
    </dgm:pt>
    <dgm:pt modelId="{C59A0F86-2C62-974D-A5A1-13A1247AA063}" type="parTrans" cxnId="{668D3ED9-0FC6-C048-9438-BB4B7C0F1308}">
      <dgm:prSet/>
      <dgm:spPr/>
      <dgm:t>
        <a:bodyPr/>
        <a:lstStyle/>
        <a:p>
          <a:endParaRPr lang="en-US"/>
        </a:p>
      </dgm:t>
    </dgm:pt>
    <dgm:pt modelId="{A50917B7-EC8D-B84D-9A73-27D0129613FF}" type="sibTrans" cxnId="{668D3ED9-0FC6-C048-9438-BB4B7C0F1308}">
      <dgm:prSet/>
      <dgm:spPr/>
      <dgm:t>
        <a:bodyPr/>
        <a:lstStyle/>
        <a:p>
          <a:endParaRPr lang="en-US"/>
        </a:p>
      </dgm:t>
    </dgm:pt>
    <dgm:pt modelId="{F1B1702F-B52E-BB4C-9928-37535A92E97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Usually not reimbursed</a:t>
          </a:r>
        </a:p>
      </dgm:t>
    </dgm:pt>
    <dgm:pt modelId="{24A83180-F25A-D942-AD0F-6F5B608F93E7}" type="parTrans" cxnId="{2E7CCBF1-44A2-4245-870F-CF94C570C230}">
      <dgm:prSet/>
      <dgm:spPr/>
      <dgm:t>
        <a:bodyPr/>
        <a:lstStyle/>
        <a:p>
          <a:endParaRPr lang="en-US"/>
        </a:p>
      </dgm:t>
    </dgm:pt>
    <dgm:pt modelId="{768180E7-8BB5-724A-8189-ABA5063F5227}" type="sibTrans" cxnId="{2E7CCBF1-44A2-4245-870F-CF94C570C230}">
      <dgm:prSet/>
      <dgm:spPr/>
      <dgm:t>
        <a:bodyPr/>
        <a:lstStyle/>
        <a:p>
          <a:endParaRPr lang="en-US"/>
        </a:p>
      </dgm:t>
    </dgm:pt>
    <dgm:pt modelId="{4C3E6C07-AE99-F04D-8B6B-9B672BDA5D1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Tax Exemption Form</a:t>
          </a:r>
        </a:p>
      </dgm:t>
    </dgm:pt>
    <dgm:pt modelId="{C807B865-581D-0144-AF58-1DD37FBF63DA}" type="parTrans" cxnId="{7360C35C-63EC-5945-801E-EC0D857AE204}">
      <dgm:prSet/>
      <dgm:spPr/>
      <dgm:t>
        <a:bodyPr/>
        <a:lstStyle/>
        <a:p>
          <a:endParaRPr lang="en-US"/>
        </a:p>
      </dgm:t>
    </dgm:pt>
    <dgm:pt modelId="{9378644F-B4CD-3345-9E3A-2C09FE3FFE27}" type="sibTrans" cxnId="{7360C35C-63EC-5945-801E-EC0D857AE204}">
      <dgm:prSet/>
      <dgm:spPr/>
      <dgm:t>
        <a:bodyPr/>
        <a:lstStyle/>
        <a:p>
          <a:endParaRPr lang="en-US"/>
        </a:p>
      </dgm:t>
    </dgm:pt>
    <dgm:pt modelId="{FA63D9C0-A118-5347-9198-8F922BA8556A}" type="pres">
      <dgm:prSet presAssocID="{0C26FBDF-082A-4A40-A087-F830113F4F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E275F9-03BE-D348-BEF8-DA10EABCCE09}" type="pres">
      <dgm:prSet presAssocID="{360B6273-D2ED-964A-8AC8-1B52A5A89F51}" presName="vertOne" presStyleCnt="0"/>
      <dgm:spPr/>
    </dgm:pt>
    <dgm:pt modelId="{731634C9-C171-604C-9F62-BE5AA012C92F}" type="pres">
      <dgm:prSet presAssocID="{360B6273-D2ED-964A-8AC8-1B52A5A89F5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4F8F1F-3272-F24A-801B-ED67465FE26B}" type="pres">
      <dgm:prSet presAssocID="{360B6273-D2ED-964A-8AC8-1B52A5A89F51}" presName="parTransOne" presStyleCnt="0"/>
      <dgm:spPr/>
    </dgm:pt>
    <dgm:pt modelId="{61982077-B731-2149-99BC-60DAF943E399}" type="pres">
      <dgm:prSet presAssocID="{360B6273-D2ED-964A-8AC8-1B52A5A89F51}" presName="horzOne" presStyleCnt="0"/>
      <dgm:spPr/>
    </dgm:pt>
    <dgm:pt modelId="{2D3CF1D2-6637-9E4D-A5B9-36C4EBD86A64}" type="pres">
      <dgm:prSet presAssocID="{2D90F18F-FB84-AA44-83B6-45D9DB14CEFC}" presName="vertTwo" presStyleCnt="0"/>
      <dgm:spPr/>
    </dgm:pt>
    <dgm:pt modelId="{59168B83-099E-EC43-A240-64C44ABB4A98}" type="pres">
      <dgm:prSet presAssocID="{2D90F18F-FB84-AA44-83B6-45D9DB14CEFC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19557-29A2-CE4A-BD2C-EB80B15D818D}" type="pres">
      <dgm:prSet presAssocID="{2D90F18F-FB84-AA44-83B6-45D9DB14CEFC}" presName="parTransTwo" presStyleCnt="0"/>
      <dgm:spPr/>
    </dgm:pt>
    <dgm:pt modelId="{A8E76320-5F2F-BA4F-9CCE-9632E67AE7F6}" type="pres">
      <dgm:prSet presAssocID="{2D90F18F-FB84-AA44-83B6-45D9DB14CEFC}" presName="horzTwo" presStyleCnt="0"/>
      <dgm:spPr/>
    </dgm:pt>
    <dgm:pt modelId="{A7A40484-8ED3-EC40-ADAF-A4321D15518A}" type="pres">
      <dgm:prSet presAssocID="{998A6FF5-419E-9E4D-8AD5-751E4EC52A67}" presName="vertThree" presStyleCnt="0"/>
      <dgm:spPr/>
    </dgm:pt>
    <dgm:pt modelId="{BEB6E5CA-21A6-2E41-B069-DAF48337D138}" type="pres">
      <dgm:prSet presAssocID="{998A6FF5-419E-9E4D-8AD5-751E4EC52A67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FACAD2-E379-834A-AF28-5FFA0596D97F}" type="pres">
      <dgm:prSet presAssocID="{998A6FF5-419E-9E4D-8AD5-751E4EC52A67}" presName="horzThree" presStyleCnt="0"/>
      <dgm:spPr/>
    </dgm:pt>
    <dgm:pt modelId="{9BB553E3-85D3-084A-B991-EA23E4370111}" type="pres">
      <dgm:prSet presAssocID="{B05DA519-8AB1-1247-89BE-58A11DCB0162}" presName="sibSpaceTwo" presStyleCnt="0"/>
      <dgm:spPr/>
    </dgm:pt>
    <dgm:pt modelId="{036894D5-CEBA-844C-ADC1-B72B5E522435}" type="pres">
      <dgm:prSet presAssocID="{2906C771-3A63-1E4C-B7A5-B6B5CBB709DB}" presName="vertTwo" presStyleCnt="0"/>
      <dgm:spPr/>
    </dgm:pt>
    <dgm:pt modelId="{973969A9-D4D1-8447-913E-29820EBE39D1}" type="pres">
      <dgm:prSet presAssocID="{2906C771-3A63-1E4C-B7A5-B6B5CBB709D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53A2F-A412-A846-8665-EBD10121BAB9}" type="pres">
      <dgm:prSet presAssocID="{2906C771-3A63-1E4C-B7A5-B6B5CBB709DB}" presName="parTransTwo" presStyleCnt="0"/>
      <dgm:spPr/>
    </dgm:pt>
    <dgm:pt modelId="{D6CC7823-7305-4442-9008-F6016D7A7EEE}" type="pres">
      <dgm:prSet presAssocID="{2906C771-3A63-1E4C-B7A5-B6B5CBB709DB}" presName="horzTwo" presStyleCnt="0"/>
      <dgm:spPr/>
    </dgm:pt>
    <dgm:pt modelId="{264A9BFE-E86F-B746-ADF8-73D59096F406}" type="pres">
      <dgm:prSet presAssocID="{10B2E3BF-E346-E14D-A2AD-982707A02726}" presName="vertThree" presStyleCnt="0"/>
      <dgm:spPr/>
    </dgm:pt>
    <dgm:pt modelId="{6BBF4584-F307-1B4D-83D8-B726B8D328C6}" type="pres">
      <dgm:prSet presAssocID="{10B2E3BF-E346-E14D-A2AD-982707A02726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DECD1-9334-7C4E-AECC-28AA89B18187}" type="pres">
      <dgm:prSet presAssocID="{10B2E3BF-E346-E14D-A2AD-982707A02726}" presName="horzThree" presStyleCnt="0"/>
      <dgm:spPr/>
    </dgm:pt>
    <dgm:pt modelId="{7EBB8508-F2D2-8F4E-B070-51ADC7EDEA95}" type="pres">
      <dgm:prSet presAssocID="{531BDE0D-5D7F-684D-B2E3-16B84E07D9CD}" presName="sibSpaceTwo" presStyleCnt="0"/>
      <dgm:spPr/>
    </dgm:pt>
    <dgm:pt modelId="{B26B128A-1E36-E749-BF39-4D388770D7EE}" type="pres">
      <dgm:prSet presAssocID="{7679B365-0FD5-264A-8AD9-A03006BAF892}" presName="vertTwo" presStyleCnt="0"/>
      <dgm:spPr/>
    </dgm:pt>
    <dgm:pt modelId="{3B748399-0ADE-E84B-8368-ED413A2E62E5}" type="pres">
      <dgm:prSet presAssocID="{7679B365-0FD5-264A-8AD9-A03006BAF89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415E48-7C40-4C40-B966-173A5C23EC92}" type="pres">
      <dgm:prSet presAssocID="{7679B365-0FD5-264A-8AD9-A03006BAF892}" presName="parTransTwo" presStyleCnt="0"/>
      <dgm:spPr/>
    </dgm:pt>
    <dgm:pt modelId="{487A5A28-CF2E-124A-B8F3-B79DBDF68F02}" type="pres">
      <dgm:prSet presAssocID="{7679B365-0FD5-264A-8AD9-A03006BAF892}" presName="horzTwo" presStyleCnt="0"/>
      <dgm:spPr/>
    </dgm:pt>
    <dgm:pt modelId="{940F763F-26AA-EC4B-ACAB-A2EB5D651C5F}" type="pres">
      <dgm:prSet presAssocID="{A5EFB44A-F238-614E-B22D-4C27B1D9C9E0}" presName="vertThree" presStyleCnt="0"/>
      <dgm:spPr/>
    </dgm:pt>
    <dgm:pt modelId="{1153EB95-7277-D944-8EB0-721116DD096D}" type="pres">
      <dgm:prSet presAssocID="{A5EFB44A-F238-614E-B22D-4C27B1D9C9E0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DD4BE-C4DC-3F4A-8456-0131377A2546}" type="pres">
      <dgm:prSet presAssocID="{A5EFB44A-F238-614E-B22D-4C27B1D9C9E0}" presName="horzThree" presStyleCnt="0"/>
      <dgm:spPr/>
    </dgm:pt>
    <dgm:pt modelId="{9EC331E4-165D-C545-B75D-560FFF7105AA}" type="pres">
      <dgm:prSet presAssocID="{9B952010-F7F8-F044-8030-1CFF6E032D54}" presName="sibSpaceThree" presStyleCnt="0"/>
      <dgm:spPr/>
    </dgm:pt>
    <dgm:pt modelId="{87CEEF3C-0C14-C84F-862C-7C56A223A846}" type="pres">
      <dgm:prSet presAssocID="{C9316842-8B54-3441-8E75-311C52A79749}" presName="vertThree" presStyleCnt="0"/>
      <dgm:spPr/>
    </dgm:pt>
    <dgm:pt modelId="{7921558E-894F-D54B-9291-A10FC1FE84FF}" type="pres">
      <dgm:prSet presAssocID="{C9316842-8B54-3441-8E75-311C52A79749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34648-5ED6-3241-AA2F-FDFCF8ADA38F}" type="pres">
      <dgm:prSet presAssocID="{C9316842-8B54-3441-8E75-311C52A79749}" presName="horzThree" presStyleCnt="0"/>
      <dgm:spPr/>
    </dgm:pt>
    <dgm:pt modelId="{68BE7E11-AF55-B34D-AD09-ACC39E201E55}" type="pres">
      <dgm:prSet presAssocID="{C0D381B7-1676-A141-8E2B-D2E0A1C5C968}" presName="sibSpaceTwo" presStyleCnt="0"/>
      <dgm:spPr/>
    </dgm:pt>
    <dgm:pt modelId="{BA47DCCD-5668-6C4D-8390-8CE64F4285D4}" type="pres">
      <dgm:prSet presAssocID="{94717798-3A24-524A-8568-85D05C849F3E}" presName="vertTwo" presStyleCnt="0"/>
      <dgm:spPr/>
    </dgm:pt>
    <dgm:pt modelId="{A419F0A7-0A84-3240-882C-87920C727D7C}" type="pres">
      <dgm:prSet presAssocID="{94717798-3A24-524A-8568-85D05C849F3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E3670D-2290-9145-9A83-83FFA8EF55E3}" type="pres">
      <dgm:prSet presAssocID="{94717798-3A24-524A-8568-85D05C849F3E}" presName="parTransTwo" presStyleCnt="0"/>
      <dgm:spPr/>
    </dgm:pt>
    <dgm:pt modelId="{B3080A60-3E60-5D46-BD12-6D1D3341FBA5}" type="pres">
      <dgm:prSet presAssocID="{94717798-3A24-524A-8568-85D05C849F3E}" presName="horzTwo" presStyleCnt="0"/>
      <dgm:spPr/>
    </dgm:pt>
    <dgm:pt modelId="{27BB6161-A040-0641-B4B9-90E040D52E40}" type="pres">
      <dgm:prSet presAssocID="{F1B1702F-B52E-BB4C-9928-37535A92E97A}" presName="vertThree" presStyleCnt="0"/>
      <dgm:spPr/>
    </dgm:pt>
    <dgm:pt modelId="{458E157B-745E-2D4F-99AE-83EB170610E5}" type="pres">
      <dgm:prSet presAssocID="{F1B1702F-B52E-BB4C-9928-37535A92E97A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294C19-D2A2-A941-8401-B1ED2AB49758}" type="pres">
      <dgm:prSet presAssocID="{F1B1702F-B52E-BB4C-9928-37535A92E97A}" presName="horzThree" presStyleCnt="0"/>
      <dgm:spPr/>
    </dgm:pt>
    <dgm:pt modelId="{39A803D3-D196-3449-8780-26F5EFF93857}" type="pres">
      <dgm:prSet presAssocID="{768180E7-8BB5-724A-8189-ABA5063F5227}" presName="sibSpaceThree" presStyleCnt="0"/>
      <dgm:spPr/>
    </dgm:pt>
    <dgm:pt modelId="{28ACDAE2-78EE-684A-9A6B-9A5E9F7C6F00}" type="pres">
      <dgm:prSet presAssocID="{4C3E6C07-AE99-F04D-8B6B-9B672BDA5D1D}" presName="vertThree" presStyleCnt="0"/>
      <dgm:spPr/>
    </dgm:pt>
    <dgm:pt modelId="{0B303659-C75D-F743-88BF-FF7F3A6FB269}" type="pres">
      <dgm:prSet presAssocID="{4C3E6C07-AE99-F04D-8B6B-9B672BDA5D1D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9657F-2EAF-E940-8B5D-8BED6F4AD4C9}" type="pres">
      <dgm:prSet presAssocID="{4C3E6C07-AE99-F04D-8B6B-9B672BDA5D1D}" presName="horzThree" presStyleCnt="0"/>
      <dgm:spPr/>
    </dgm:pt>
  </dgm:ptLst>
  <dgm:cxnLst>
    <dgm:cxn modelId="{A0CC0268-B863-8B48-82E5-B07B0FDCEAD1}" type="presOf" srcId="{2D90F18F-FB84-AA44-83B6-45D9DB14CEFC}" destId="{59168B83-099E-EC43-A240-64C44ABB4A98}" srcOrd="0" destOrd="0" presId="urn:microsoft.com/office/officeart/2005/8/layout/hierarchy4"/>
    <dgm:cxn modelId="{AE6A4E55-AE34-1A4E-8AE4-0058DC866D31}" type="presOf" srcId="{7679B365-0FD5-264A-8AD9-A03006BAF892}" destId="{3B748399-0ADE-E84B-8368-ED413A2E62E5}" srcOrd="0" destOrd="0" presId="urn:microsoft.com/office/officeart/2005/8/layout/hierarchy4"/>
    <dgm:cxn modelId="{0D586D7D-A5CC-CF48-B0CF-810024118B89}" type="presOf" srcId="{10B2E3BF-E346-E14D-A2AD-982707A02726}" destId="{6BBF4584-F307-1B4D-83D8-B726B8D328C6}" srcOrd="0" destOrd="0" presId="urn:microsoft.com/office/officeart/2005/8/layout/hierarchy4"/>
    <dgm:cxn modelId="{2E7CCBF1-44A2-4245-870F-CF94C570C230}" srcId="{94717798-3A24-524A-8568-85D05C849F3E}" destId="{F1B1702F-B52E-BB4C-9928-37535A92E97A}" srcOrd="0" destOrd="0" parTransId="{24A83180-F25A-D942-AD0F-6F5B608F93E7}" sibTransId="{768180E7-8BB5-724A-8189-ABA5063F5227}"/>
    <dgm:cxn modelId="{B5AD6890-56C1-FC46-AB61-2E613C2FCF9E}" srcId="{360B6273-D2ED-964A-8AC8-1B52A5A89F51}" destId="{2D90F18F-FB84-AA44-83B6-45D9DB14CEFC}" srcOrd="0" destOrd="0" parTransId="{2AFA75B1-1684-444C-ADCF-BDFF7A64AAC8}" sibTransId="{B05DA519-8AB1-1247-89BE-58A11DCB0162}"/>
    <dgm:cxn modelId="{9CA25E4E-D2B8-0447-BFCF-CF98794BC48D}" srcId="{2906C771-3A63-1E4C-B7A5-B6B5CBB709DB}" destId="{10B2E3BF-E346-E14D-A2AD-982707A02726}" srcOrd="0" destOrd="0" parTransId="{8ACF1DD2-5028-C54F-9BD0-4743AA3776CC}" sibTransId="{6B0DC5B5-C551-9E46-B3AE-20BFBF4D204E}"/>
    <dgm:cxn modelId="{CBF1D24F-7926-894E-A315-E70C8DA72756}" srcId="{7679B365-0FD5-264A-8AD9-A03006BAF892}" destId="{A5EFB44A-F238-614E-B22D-4C27B1D9C9E0}" srcOrd="0" destOrd="0" parTransId="{AC2E3BB2-574D-8C4E-ACDA-A930E3CCC8AF}" sibTransId="{9B952010-F7F8-F044-8030-1CFF6E032D54}"/>
    <dgm:cxn modelId="{2D32AF22-7140-0247-B917-A6565E33C568}" type="presOf" srcId="{A5EFB44A-F238-614E-B22D-4C27B1D9C9E0}" destId="{1153EB95-7277-D944-8EB0-721116DD096D}" srcOrd="0" destOrd="0" presId="urn:microsoft.com/office/officeart/2005/8/layout/hierarchy4"/>
    <dgm:cxn modelId="{7360C35C-63EC-5945-801E-EC0D857AE204}" srcId="{94717798-3A24-524A-8568-85D05C849F3E}" destId="{4C3E6C07-AE99-F04D-8B6B-9B672BDA5D1D}" srcOrd="1" destOrd="0" parTransId="{C807B865-581D-0144-AF58-1DD37FBF63DA}" sibTransId="{9378644F-B4CD-3345-9E3A-2C09FE3FFE27}"/>
    <dgm:cxn modelId="{BA8667AE-5900-D94E-9F59-4110EFE672AF}" type="presOf" srcId="{0C26FBDF-082A-4A40-A087-F830113F4FC2}" destId="{FA63D9C0-A118-5347-9198-8F922BA8556A}" srcOrd="0" destOrd="0" presId="urn:microsoft.com/office/officeart/2005/8/layout/hierarchy4"/>
    <dgm:cxn modelId="{D1DF4830-75A4-1642-AE28-0C8535C65C5B}" type="presOf" srcId="{2906C771-3A63-1E4C-B7A5-B6B5CBB709DB}" destId="{973969A9-D4D1-8447-913E-29820EBE39D1}" srcOrd="0" destOrd="0" presId="urn:microsoft.com/office/officeart/2005/8/layout/hierarchy4"/>
    <dgm:cxn modelId="{9307AA0B-56F8-5D47-8896-4B9994704031}" type="presOf" srcId="{4C3E6C07-AE99-F04D-8B6B-9B672BDA5D1D}" destId="{0B303659-C75D-F743-88BF-FF7F3A6FB269}" srcOrd="0" destOrd="0" presId="urn:microsoft.com/office/officeart/2005/8/layout/hierarchy4"/>
    <dgm:cxn modelId="{BF1BEB49-374C-6F41-8EF1-2D2B906B9711}" srcId="{7679B365-0FD5-264A-8AD9-A03006BAF892}" destId="{C9316842-8B54-3441-8E75-311C52A79749}" srcOrd="1" destOrd="0" parTransId="{F65D5F40-EB81-3745-8910-265CF720DFA7}" sibTransId="{FE0E1AC0-79E4-2C4A-9A23-37EC09FA0296}"/>
    <dgm:cxn modelId="{36CC4593-FB8C-BC4A-95C8-4EFF51E57936}" type="presOf" srcId="{F1B1702F-B52E-BB4C-9928-37535A92E97A}" destId="{458E157B-745E-2D4F-99AE-83EB170610E5}" srcOrd="0" destOrd="0" presId="urn:microsoft.com/office/officeart/2005/8/layout/hierarchy4"/>
    <dgm:cxn modelId="{FED27490-BB0C-6C46-BB23-CFD5E6FC4F70}" type="presOf" srcId="{360B6273-D2ED-964A-8AC8-1B52A5A89F51}" destId="{731634C9-C171-604C-9F62-BE5AA012C92F}" srcOrd="0" destOrd="0" presId="urn:microsoft.com/office/officeart/2005/8/layout/hierarchy4"/>
    <dgm:cxn modelId="{EE4D193F-C4CB-A44C-844B-0F1D45B77B76}" type="presOf" srcId="{C9316842-8B54-3441-8E75-311C52A79749}" destId="{7921558E-894F-D54B-9291-A10FC1FE84FF}" srcOrd="0" destOrd="0" presId="urn:microsoft.com/office/officeart/2005/8/layout/hierarchy4"/>
    <dgm:cxn modelId="{9A1BD69A-8626-C845-9D62-31F96B5466BE}" type="presOf" srcId="{998A6FF5-419E-9E4D-8AD5-751E4EC52A67}" destId="{BEB6E5CA-21A6-2E41-B069-DAF48337D138}" srcOrd="0" destOrd="0" presId="urn:microsoft.com/office/officeart/2005/8/layout/hierarchy4"/>
    <dgm:cxn modelId="{E27ADC7D-00F2-824D-91D2-8752028A3C52}" srcId="{360B6273-D2ED-964A-8AC8-1B52A5A89F51}" destId="{2906C771-3A63-1E4C-B7A5-B6B5CBB709DB}" srcOrd="1" destOrd="0" parTransId="{8021DC56-6534-7549-B347-A96806D40E4F}" sibTransId="{531BDE0D-5D7F-684D-B2E3-16B84E07D9CD}"/>
    <dgm:cxn modelId="{9F6A5BA6-1389-A74B-A8A2-DF259F49EF46}" srcId="{360B6273-D2ED-964A-8AC8-1B52A5A89F51}" destId="{7679B365-0FD5-264A-8AD9-A03006BAF892}" srcOrd="2" destOrd="0" parTransId="{B0B37C46-7226-EE4B-A3C6-8A7BB2119FD3}" sibTransId="{C0D381B7-1676-A141-8E2B-D2E0A1C5C968}"/>
    <dgm:cxn modelId="{C247FC34-5124-D148-9078-95EFA11D425B}" srcId="{0C26FBDF-082A-4A40-A087-F830113F4FC2}" destId="{360B6273-D2ED-964A-8AC8-1B52A5A89F51}" srcOrd="0" destOrd="0" parTransId="{81D8A647-D1F1-7544-BE47-36EC48F89CF4}" sibTransId="{2C098329-7076-2E46-AC64-86559E886661}"/>
    <dgm:cxn modelId="{668D3ED9-0FC6-C048-9438-BB4B7C0F1308}" srcId="{360B6273-D2ED-964A-8AC8-1B52A5A89F51}" destId="{94717798-3A24-524A-8568-85D05C849F3E}" srcOrd="3" destOrd="0" parTransId="{C59A0F86-2C62-974D-A5A1-13A1247AA063}" sibTransId="{A50917B7-EC8D-B84D-9A73-27D0129613FF}"/>
    <dgm:cxn modelId="{89A17E85-B862-9044-B909-DF836089BA72}" type="presOf" srcId="{94717798-3A24-524A-8568-85D05C849F3E}" destId="{A419F0A7-0A84-3240-882C-87920C727D7C}" srcOrd="0" destOrd="0" presId="urn:microsoft.com/office/officeart/2005/8/layout/hierarchy4"/>
    <dgm:cxn modelId="{DCC29BDF-0AA2-8343-A689-946DD3D88CDC}" srcId="{2D90F18F-FB84-AA44-83B6-45D9DB14CEFC}" destId="{998A6FF5-419E-9E4D-8AD5-751E4EC52A67}" srcOrd="0" destOrd="0" parTransId="{7A671996-94CC-F947-9BF4-715517B519C2}" sibTransId="{5EDF4EFD-E94C-F84B-BDF8-88F6C32A1267}"/>
    <dgm:cxn modelId="{1DA7CD90-9A94-FF4B-AEB6-E0AB0B347304}" type="presParOf" srcId="{FA63D9C0-A118-5347-9198-8F922BA8556A}" destId="{DCE275F9-03BE-D348-BEF8-DA10EABCCE09}" srcOrd="0" destOrd="0" presId="urn:microsoft.com/office/officeart/2005/8/layout/hierarchy4"/>
    <dgm:cxn modelId="{193BE5D7-313D-0E4F-BEEF-B4FC9C6F6830}" type="presParOf" srcId="{DCE275F9-03BE-D348-BEF8-DA10EABCCE09}" destId="{731634C9-C171-604C-9F62-BE5AA012C92F}" srcOrd="0" destOrd="0" presId="urn:microsoft.com/office/officeart/2005/8/layout/hierarchy4"/>
    <dgm:cxn modelId="{FB75CB37-557A-BC44-BC48-B11CF33624C8}" type="presParOf" srcId="{DCE275F9-03BE-D348-BEF8-DA10EABCCE09}" destId="{FF4F8F1F-3272-F24A-801B-ED67465FE26B}" srcOrd="1" destOrd="0" presId="urn:microsoft.com/office/officeart/2005/8/layout/hierarchy4"/>
    <dgm:cxn modelId="{104EE5AE-9B6C-7445-A599-0E93C00BAC92}" type="presParOf" srcId="{DCE275F9-03BE-D348-BEF8-DA10EABCCE09}" destId="{61982077-B731-2149-99BC-60DAF943E399}" srcOrd="2" destOrd="0" presId="urn:microsoft.com/office/officeart/2005/8/layout/hierarchy4"/>
    <dgm:cxn modelId="{29A4AB24-EB92-494F-8434-5F022EC1D0DB}" type="presParOf" srcId="{61982077-B731-2149-99BC-60DAF943E399}" destId="{2D3CF1D2-6637-9E4D-A5B9-36C4EBD86A64}" srcOrd="0" destOrd="0" presId="urn:microsoft.com/office/officeart/2005/8/layout/hierarchy4"/>
    <dgm:cxn modelId="{EBFA2986-CBF3-6D40-B96F-7D0BFC8DFDFB}" type="presParOf" srcId="{2D3CF1D2-6637-9E4D-A5B9-36C4EBD86A64}" destId="{59168B83-099E-EC43-A240-64C44ABB4A98}" srcOrd="0" destOrd="0" presId="urn:microsoft.com/office/officeart/2005/8/layout/hierarchy4"/>
    <dgm:cxn modelId="{B94EFD54-D9BD-8642-93AB-4E3BA8DD552C}" type="presParOf" srcId="{2D3CF1D2-6637-9E4D-A5B9-36C4EBD86A64}" destId="{DCC19557-29A2-CE4A-BD2C-EB80B15D818D}" srcOrd="1" destOrd="0" presId="urn:microsoft.com/office/officeart/2005/8/layout/hierarchy4"/>
    <dgm:cxn modelId="{250283BA-BB30-484C-AA5C-68E53150C5AB}" type="presParOf" srcId="{2D3CF1D2-6637-9E4D-A5B9-36C4EBD86A64}" destId="{A8E76320-5F2F-BA4F-9CCE-9632E67AE7F6}" srcOrd="2" destOrd="0" presId="urn:microsoft.com/office/officeart/2005/8/layout/hierarchy4"/>
    <dgm:cxn modelId="{FE7FDF65-FADD-C442-9C22-36E7A2789D98}" type="presParOf" srcId="{A8E76320-5F2F-BA4F-9CCE-9632E67AE7F6}" destId="{A7A40484-8ED3-EC40-ADAF-A4321D15518A}" srcOrd="0" destOrd="0" presId="urn:microsoft.com/office/officeart/2005/8/layout/hierarchy4"/>
    <dgm:cxn modelId="{4BB5F6EA-2398-4741-8A9A-5042736DD505}" type="presParOf" srcId="{A7A40484-8ED3-EC40-ADAF-A4321D15518A}" destId="{BEB6E5CA-21A6-2E41-B069-DAF48337D138}" srcOrd="0" destOrd="0" presId="urn:microsoft.com/office/officeart/2005/8/layout/hierarchy4"/>
    <dgm:cxn modelId="{2F0661B5-75CA-9F42-A3DF-0E5CF1FD40D1}" type="presParOf" srcId="{A7A40484-8ED3-EC40-ADAF-A4321D15518A}" destId="{78FACAD2-E379-834A-AF28-5FFA0596D97F}" srcOrd="1" destOrd="0" presId="urn:microsoft.com/office/officeart/2005/8/layout/hierarchy4"/>
    <dgm:cxn modelId="{49667748-1B06-7A40-A3E8-366E3B267830}" type="presParOf" srcId="{61982077-B731-2149-99BC-60DAF943E399}" destId="{9BB553E3-85D3-084A-B991-EA23E4370111}" srcOrd="1" destOrd="0" presId="urn:microsoft.com/office/officeart/2005/8/layout/hierarchy4"/>
    <dgm:cxn modelId="{6E5CF9BB-9277-6949-BE83-889178BB1B03}" type="presParOf" srcId="{61982077-B731-2149-99BC-60DAF943E399}" destId="{036894D5-CEBA-844C-ADC1-B72B5E522435}" srcOrd="2" destOrd="0" presId="urn:microsoft.com/office/officeart/2005/8/layout/hierarchy4"/>
    <dgm:cxn modelId="{B6B25109-30AA-504E-859B-35F801579418}" type="presParOf" srcId="{036894D5-CEBA-844C-ADC1-B72B5E522435}" destId="{973969A9-D4D1-8447-913E-29820EBE39D1}" srcOrd="0" destOrd="0" presId="urn:microsoft.com/office/officeart/2005/8/layout/hierarchy4"/>
    <dgm:cxn modelId="{B7A19CA8-79AC-3B4D-8727-9B32C512A649}" type="presParOf" srcId="{036894D5-CEBA-844C-ADC1-B72B5E522435}" destId="{15353A2F-A412-A846-8665-EBD10121BAB9}" srcOrd="1" destOrd="0" presId="urn:microsoft.com/office/officeart/2005/8/layout/hierarchy4"/>
    <dgm:cxn modelId="{A1E9B30F-56F0-D644-9357-494D046D075A}" type="presParOf" srcId="{036894D5-CEBA-844C-ADC1-B72B5E522435}" destId="{D6CC7823-7305-4442-9008-F6016D7A7EEE}" srcOrd="2" destOrd="0" presId="urn:microsoft.com/office/officeart/2005/8/layout/hierarchy4"/>
    <dgm:cxn modelId="{573F7AE5-4E33-9944-A684-872F5C72BC42}" type="presParOf" srcId="{D6CC7823-7305-4442-9008-F6016D7A7EEE}" destId="{264A9BFE-E86F-B746-ADF8-73D59096F406}" srcOrd="0" destOrd="0" presId="urn:microsoft.com/office/officeart/2005/8/layout/hierarchy4"/>
    <dgm:cxn modelId="{337A1F50-43E9-E74F-B26D-A0C1D7AC45AB}" type="presParOf" srcId="{264A9BFE-E86F-B746-ADF8-73D59096F406}" destId="{6BBF4584-F307-1B4D-83D8-B726B8D328C6}" srcOrd="0" destOrd="0" presId="urn:microsoft.com/office/officeart/2005/8/layout/hierarchy4"/>
    <dgm:cxn modelId="{7B8F556F-0DCC-B640-856D-160F90725736}" type="presParOf" srcId="{264A9BFE-E86F-B746-ADF8-73D59096F406}" destId="{487DECD1-9334-7C4E-AECC-28AA89B18187}" srcOrd="1" destOrd="0" presId="urn:microsoft.com/office/officeart/2005/8/layout/hierarchy4"/>
    <dgm:cxn modelId="{11AE8F1D-ACD0-B543-89CC-119309BB32AB}" type="presParOf" srcId="{61982077-B731-2149-99BC-60DAF943E399}" destId="{7EBB8508-F2D2-8F4E-B070-51ADC7EDEA95}" srcOrd="3" destOrd="0" presId="urn:microsoft.com/office/officeart/2005/8/layout/hierarchy4"/>
    <dgm:cxn modelId="{E9E99228-66BE-EC4E-B7D2-73070924E0B8}" type="presParOf" srcId="{61982077-B731-2149-99BC-60DAF943E399}" destId="{B26B128A-1E36-E749-BF39-4D388770D7EE}" srcOrd="4" destOrd="0" presId="urn:microsoft.com/office/officeart/2005/8/layout/hierarchy4"/>
    <dgm:cxn modelId="{BA1EB7D8-42D2-BC41-AF22-1E9BE3BAEDD4}" type="presParOf" srcId="{B26B128A-1E36-E749-BF39-4D388770D7EE}" destId="{3B748399-0ADE-E84B-8368-ED413A2E62E5}" srcOrd="0" destOrd="0" presId="urn:microsoft.com/office/officeart/2005/8/layout/hierarchy4"/>
    <dgm:cxn modelId="{C39F410F-FB7B-D041-8B8B-F09D47ED3A90}" type="presParOf" srcId="{B26B128A-1E36-E749-BF39-4D388770D7EE}" destId="{7F415E48-7C40-4C40-B966-173A5C23EC92}" srcOrd="1" destOrd="0" presId="urn:microsoft.com/office/officeart/2005/8/layout/hierarchy4"/>
    <dgm:cxn modelId="{ADB97B38-898B-E545-B750-8CFF56E048C7}" type="presParOf" srcId="{B26B128A-1E36-E749-BF39-4D388770D7EE}" destId="{487A5A28-CF2E-124A-B8F3-B79DBDF68F02}" srcOrd="2" destOrd="0" presId="urn:microsoft.com/office/officeart/2005/8/layout/hierarchy4"/>
    <dgm:cxn modelId="{C3543A17-BE71-854A-8578-31A1DFD59CA0}" type="presParOf" srcId="{487A5A28-CF2E-124A-B8F3-B79DBDF68F02}" destId="{940F763F-26AA-EC4B-ACAB-A2EB5D651C5F}" srcOrd="0" destOrd="0" presId="urn:microsoft.com/office/officeart/2005/8/layout/hierarchy4"/>
    <dgm:cxn modelId="{7682559D-F5C9-FE41-ABC2-2AE6AF747769}" type="presParOf" srcId="{940F763F-26AA-EC4B-ACAB-A2EB5D651C5F}" destId="{1153EB95-7277-D944-8EB0-721116DD096D}" srcOrd="0" destOrd="0" presId="urn:microsoft.com/office/officeart/2005/8/layout/hierarchy4"/>
    <dgm:cxn modelId="{E8498CFD-0153-FB44-99E7-79E7B2DEFCC7}" type="presParOf" srcId="{940F763F-26AA-EC4B-ACAB-A2EB5D651C5F}" destId="{23EDD4BE-C4DC-3F4A-8456-0131377A2546}" srcOrd="1" destOrd="0" presId="urn:microsoft.com/office/officeart/2005/8/layout/hierarchy4"/>
    <dgm:cxn modelId="{8F40361A-9E01-9C44-B275-636D0473D4A1}" type="presParOf" srcId="{487A5A28-CF2E-124A-B8F3-B79DBDF68F02}" destId="{9EC331E4-165D-C545-B75D-560FFF7105AA}" srcOrd="1" destOrd="0" presId="urn:microsoft.com/office/officeart/2005/8/layout/hierarchy4"/>
    <dgm:cxn modelId="{4B95E213-64B3-6147-80DB-D658DE03CB67}" type="presParOf" srcId="{487A5A28-CF2E-124A-B8F3-B79DBDF68F02}" destId="{87CEEF3C-0C14-C84F-862C-7C56A223A846}" srcOrd="2" destOrd="0" presId="urn:microsoft.com/office/officeart/2005/8/layout/hierarchy4"/>
    <dgm:cxn modelId="{8E615EDC-DA74-7246-9A15-D03543891C2D}" type="presParOf" srcId="{87CEEF3C-0C14-C84F-862C-7C56A223A846}" destId="{7921558E-894F-D54B-9291-A10FC1FE84FF}" srcOrd="0" destOrd="0" presId="urn:microsoft.com/office/officeart/2005/8/layout/hierarchy4"/>
    <dgm:cxn modelId="{4C634315-BDDB-2A47-B37D-2A15E3B87A1C}" type="presParOf" srcId="{87CEEF3C-0C14-C84F-862C-7C56A223A846}" destId="{AB634648-5ED6-3241-AA2F-FDFCF8ADA38F}" srcOrd="1" destOrd="0" presId="urn:microsoft.com/office/officeart/2005/8/layout/hierarchy4"/>
    <dgm:cxn modelId="{66D9D57B-62A1-C643-98D1-D95193F4AD68}" type="presParOf" srcId="{61982077-B731-2149-99BC-60DAF943E399}" destId="{68BE7E11-AF55-B34D-AD09-ACC39E201E55}" srcOrd="5" destOrd="0" presId="urn:microsoft.com/office/officeart/2005/8/layout/hierarchy4"/>
    <dgm:cxn modelId="{506922D4-A07F-594A-816E-0C8FB281B292}" type="presParOf" srcId="{61982077-B731-2149-99BC-60DAF943E399}" destId="{BA47DCCD-5668-6C4D-8390-8CE64F4285D4}" srcOrd="6" destOrd="0" presId="urn:microsoft.com/office/officeart/2005/8/layout/hierarchy4"/>
    <dgm:cxn modelId="{EA197794-9132-C746-9C4C-9F1EF9D42EDE}" type="presParOf" srcId="{BA47DCCD-5668-6C4D-8390-8CE64F4285D4}" destId="{A419F0A7-0A84-3240-882C-87920C727D7C}" srcOrd="0" destOrd="0" presId="urn:microsoft.com/office/officeart/2005/8/layout/hierarchy4"/>
    <dgm:cxn modelId="{801D57E4-CFF2-3E48-A495-92249BFF723F}" type="presParOf" srcId="{BA47DCCD-5668-6C4D-8390-8CE64F4285D4}" destId="{07E3670D-2290-9145-9A83-83FFA8EF55E3}" srcOrd="1" destOrd="0" presId="urn:microsoft.com/office/officeart/2005/8/layout/hierarchy4"/>
    <dgm:cxn modelId="{1F9E3D6B-43A3-9146-A9F0-3266479F29F7}" type="presParOf" srcId="{BA47DCCD-5668-6C4D-8390-8CE64F4285D4}" destId="{B3080A60-3E60-5D46-BD12-6D1D3341FBA5}" srcOrd="2" destOrd="0" presId="urn:microsoft.com/office/officeart/2005/8/layout/hierarchy4"/>
    <dgm:cxn modelId="{4055EDE8-A163-FB4D-9B6C-297FE91147FC}" type="presParOf" srcId="{B3080A60-3E60-5D46-BD12-6D1D3341FBA5}" destId="{27BB6161-A040-0641-B4B9-90E040D52E40}" srcOrd="0" destOrd="0" presId="urn:microsoft.com/office/officeart/2005/8/layout/hierarchy4"/>
    <dgm:cxn modelId="{DFB63EB9-14BA-BB4D-BB1F-4973018CF5FB}" type="presParOf" srcId="{27BB6161-A040-0641-B4B9-90E040D52E40}" destId="{458E157B-745E-2D4F-99AE-83EB170610E5}" srcOrd="0" destOrd="0" presId="urn:microsoft.com/office/officeart/2005/8/layout/hierarchy4"/>
    <dgm:cxn modelId="{F92FEB08-A0D7-0049-A055-A5FF7FD5FE59}" type="presParOf" srcId="{27BB6161-A040-0641-B4B9-90E040D52E40}" destId="{1E294C19-D2A2-A941-8401-B1ED2AB49758}" srcOrd="1" destOrd="0" presId="urn:microsoft.com/office/officeart/2005/8/layout/hierarchy4"/>
    <dgm:cxn modelId="{0B1B899B-8A33-B04B-966E-72E2CD818856}" type="presParOf" srcId="{B3080A60-3E60-5D46-BD12-6D1D3341FBA5}" destId="{39A803D3-D196-3449-8780-26F5EFF93857}" srcOrd="1" destOrd="0" presId="urn:microsoft.com/office/officeart/2005/8/layout/hierarchy4"/>
    <dgm:cxn modelId="{26089749-EAF5-0F46-9310-83B2A5BDBEE8}" type="presParOf" srcId="{B3080A60-3E60-5D46-BD12-6D1D3341FBA5}" destId="{28ACDAE2-78EE-684A-9A6B-9A5E9F7C6F00}" srcOrd="2" destOrd="0" presId="urn:microsoft.com/office/officeart/2005/8/layout/hierarchy4"/>
    <dgm:cxn modelId="{C4B71F2A-B702-2F4A-A237-F5B2E79220E6}" type="presParOf" srcId="{28ACDAE2-78EE-684A-9A6B-9A5E9F7C6F00}" destId="{0B303659-C75D-F743-88BF-FF7F3A6FB269}" srcOrd="0" destOrd="0" presId="urn:microsoft.com/office/officeart/2005/8/layout/hierarchy4"/>
    <dgm:cxn modelId="{15B20E75-E2FD-384A-AC2F-00355CC48B4E}" type="presParOf" srcId="{28ACDAE2-78EE-684A-9A6B-9A5E9F7C6F00}" destId="{E399657F-2EAF-E940-8B5D-8BED6F4AD4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577191-C502-0E4B-83F6-5F6F7530C17E}" type="doc">
      <dgm:prSet loTypeId="urn:microsoft.com/office/officeart/2005/8/layout/hProcess3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C88637E-0693-8A4B-9F15-C32BBE6249FE}">
      <dgm:prSet phldrT="[Text]"/>
      <dgm:spPr/>
      <dgm:t>
        <a:bodyPr/>
        <a:lstStyle/>
        <a:p>
          <a:r>
            <a:rPr lang="en-US" dirty="0"/>
            <a:t>Complete Expense Report in Workday</a:t>
          </a:r>
        </a:p>
      </dgm:t>
    </dgm:pt>
    <dgm:pt modelId="{5CD7D4E1-BF3C-FB45-B8FB-463B5A42DD58}" type="parTrans" cxnId="{3B40CF8C-B49C-5046-B739-FB9EFE4F8C95}">
      <dgm:prSet/>
      <dgm:spPr/>
      <dgm:t>
        <a:bodyPr/>
        <a:lstStyle/>
        <a:p>
          <a:endParaRPr lang="en-US"/>
        </a:p>
      </dgm:t>
    </dgm:pt>
    <dgm:pt modelId="{62F1AC8D-AB89-FD4E-B892-0D1DE9F80AFA}" type="sibTrans" cxnId="{3B40CF8C-B49C-5046-B739-FB9EFE4F8C95}">
      <dgm:prSet/>
      <dgm:spPr/>
      <dgm:t>
        <a:bodyPr/>
        <a:lstStyle/>
        <a:p>
          <a:endParaRPr lang="en-US"/>
        </a:p>
      </dgm:t>
    </dgm:pt>
    <dgm:pt modelId="{4932CD1F-0D8A-E84E-B28A-A1CA6567A96F}">
      <dgm:prSet phldrT="[Text]"/>
      <dgm:spPr/>
      <dgm:t>
        <a:bodyPr/>
        <a:lstStyle/>
        <a:p>
          <a:r>
            <a:rPr lang="en-US" dirty="0"/>
            <a:t>Itemize expense based on type</a:t>
          </a:r>
        </a:p>
      </dgm:t>
    </dgm:pt>
    <dgm:pt modelId="{830B7C34-A8DE-E147-B1DA-20F8BEF32A7A}" type="parTrans" cxnId="{5CBBC489-4D4A-1146-AC3B-83A73B159798}">
      <dgm:prSet/>
      <dgm:spPr/>
      <dgm:t>
        <a:bodyPr/>
        <a:lstStyle/>
        <a:p>
          <a:endParaRPr lang="en-US"/>
        </a:p>
      </dgm:t>
    </dgm:pt>
    <dgm:pt modelId="{6BC16C00-5E06-F34C-AECC-C3A73D18A53F}" type="sibTrans" cxnId="{5CBBC489-4D4A-1146-AC3B-83A73B159798}">
      <dgm:prSet/>
      <dgm:spPr/>
      <dgm:t>
        <a:bodyPr/>
        <a:lstStyle/>
        <a:p>
          <a:endParaRPr lang="en-US"/>
        </a:p>
      </dgm:t>
    </dgm:pt>
    <dgm:pt modelId="{DFACE2E0-0631-BC48-A6B9-7A0DFE39F6AD}">
      <dgm:prSet phldrT="[Text]"/>
      <dgm:spPr/>
      <dgm:t>
        <a:bodyPr/>
        <a:lstStyle/>
        <a:p>
          <a:r>
            <a:rPr lang="en-US" dirty="0"/>
            <a:t>Each traveler needs an expense report</a:t>
          </a:r>
        </a:p>
      </dgm:t>
    </dgm:pt>
    <dgm:pt modelId="{AB890CF4-4E47-D34F-97AB-D7A05118DC9E}" type="parTrans" cxnId="{2C50313C-D89E-7948-AAB4-0C32857BFA37}">
      <dgm:prSet/>
      <dgm:spPr/>
      <dgm:t>
        <a:bodyPr/>
        <a:lstStyle/>
        <a:p>
          <a:endParaRPr lang="en-US"/>
        </a:p>
      </dgm:t>
    </dgm:pt>
    <dgm:pt modelId="{CB70174C-ABC6-134A-A1C5-3117CE775867}" type="sibTrans" cxnId="{2C50313C-D89E-7948-AAB4-0C32857BFA37}">
      <dgm:prSet/>
      <dgm:spPr/>
      <dgm:t>
        <a:bodyPr/>
        <a:lstStyle/>
        <a:p>
          <a:endParaRPr lang="en-US"/>
        </a:p>
      </dgm:t>
    </dgm:pt>
    <dgm:pt modelId="{0A62BE6D-187A-E244-9F36-A3CDEF7FA4B9}">
      <dgm:prSet/>
      <dgm:spPr/>
      <dgm:t>
        <a:bodyPr/>
        <a:lstStyle/>
        <a:p>
          <a:r>
            <a:rPr lang="en-US" dirty="0"/>
            <a:t>Upload conference agenda</a:t>
          </a:r>
        </a:p>
      </dgm:t>
    </dgm:pt>
    <dgm:pt modelId="{87400036-93FD-F745-82A3-72FBAD34F1F0}" type="parTrans" cxnId="{C7E47142-E931-C245-AF82-24F766C1F837}">
      <dgm:prSet/>
      <dgm:spPr/>
      <dgm:t>
        <a:bodyPr/>
        <a:lstStyle/>
        <a:p>
          <a:endParaRPr lang="en-US"/>
        </a:p>
      </dgm:t>
    </dgm:pt>
    <dgm:pt modelId="{14B0F46C-C4DA-E54D-8379-FACEEEC72A70}" type="sibTrans" cxnId="{C7E47142-E931-C245-AF82-24F766C1F837}">
      <dgm:prSet/>
      <dgm:spPr/>
      <dgm:t>
        <a:bodyPr/>
        <a:lstStyle/>
        <a:p>
          <a:endParaRPr lang="en-US"/>
        </a:p>
      </dgm:t>
    </dgm:pt>
    <dgm:pt modelId="{AB9BA103-1837-124A-BDA1-BC6463612F8A}">
      <dgm:prSet/>
      <dgm:spPr/>
      <dgm:t>
        <a:bodyPr/>
        <a:lstStyle/>
        <a:p>
          <a:r>
            <a:rPr lang="en-US" dirty="0"/>
            <a:t>Submit original receipts and forms </a:t>
          </a:r>
        </a:p>
      </dgm:t>
    </dgm:pt>
    <dgm:pt modelId="{2DB11631-CA93-834A-8756-2608BD19095F}" type="parTrans" cxnId="{2D48843B-AE40-B743-98E5-369495E90F6A}">
      <dgm:prSet/>
      <dgm:spPr/>
      <dgm:t>
        <a:bodyPr/>
        <a:lstStyle/>
        <a:p>
          <a:endParaRPr lang="en-US"/>
        </a:p>
      </dgm:t>
    </dgm:pt>
    <dgm:pt modelId="{7CD44A61-7C54-9E49-ACF9-10041D3CD88C}" type="sibTrans" cxnId="{2D48843B-AE40-B743-98E5-369495E90F6A}">
      <dgm:prSet/>
      <dgm:spPr/>
      <dgm:t>
        <a:bodyPr/>
        <a:lstStyle/>
        <a:p>
          <a:endParaRPr lang="en-US"/>
        </a:p>
      </dgm:t>
    </dgm:pt>
    <dgm:pt modelId="{AFC6C33E-7433-7D4E-8761-4AC1336C7B75}">
      <dgm:prSet/>
      <dgm:spPr/>
      <dgm:t>
        <a:bodyPr/>
        <a:lstStyle/>
        <a:p>
          <a:r>
            <a:rPr lang="en-US" dirty="0"/>
            <a:t>Jamie Grady</a:t>
          </a:r>
        </a:p>
      </dgm:t>
    </dgm:pt>
    <dgm:pt modelId="{6DDDF8A2-9C82-0342-9932-533721CCB24F}" type="parTrans" cxnId="{B5CD16FA-8592-D244-9AF7-562E9B842E21}">
      <dgm:prSet/>
      <dgm:spPr/>
      <dgm:t>
        <a:bodyPr/>
        <a:lstStyle/>
        <a:p>
          <a:endParaRPr lang="en-US"/>
        </a:p>
      </dgm:t>
    </dgm:pt>
    <dgm:pt modelId="{AFA9B429-FD9E-E24C-8D28-FBD657210C98}" type="sibTrans" cxnId="{B5CD16FA-8592-D244-9AF7-562E9B842E21}">
      <dgm:prSet/>
      <dgm:spPr/>
      <dgm:t>
        <a:bodyPr/>
        <a:lstStyle/>
        <a:p>
          <a:endParaRPr lang="en-US"/>
        </a:p>
      </dgm:t>
    </dgm:pt>
    <dgm:pt modelId="{59767A9E-FB4D-AD42-ABD0-8D6B8E7F11E6}">
      <dgm:prSet/>
      <dgm:spPr/>
      <dgm:t>
        <a:bodyPr/>
        <a:lstStyle/>
        <a:p>
          <a:r>
            <a:rPr lang="en-US" dirty="0"/>
            <a:t>Within 5 days of travel</a:t>
          </a:r>
        </a:p>
      </dgm:t>
    </dgm:pt>
    <dgm:pt modelId="{B9AC51CD-8418-AB4A-86D0-656E5CDDC106}" type="parTrans" cxnId="{A9C8443F-B129-F241-B944-5065DC5B06E4}">
      <dgm:prSet/>
      <dgm:spPr/>
      <dgm:t>
        <a:bodyPr/>
        <a:lstStyle/>
        <a:p>
          <a:endParaRPr lang="en-US"/>
        </a:p>
      </dgm:t>
    </dgm:pt>
    <dgm:pt modelId="{3D08C809-7086-1745-83E1-6AC9F5530AFA}" type="sibTrans" cxnId="{A9C8443F-B129-F241-B944-5065DC5B06E4}">
      <dgm:prSet/>
      <dgm:spPr/>
      <dgm:t>
        <a:bodyPr/>
        <a:lstStyle/>
        <a:p>
          <a:endParaRPr lang="en-US"/>
        </a:p>
      </dgm:t>
    </dgm:pt>
    <dgm:pt modelId="{FA61C1E4-513D-494B-93E7-FDF349171683}">
      <dgm:prSet/>
      <dgm:spPr/>
      <dgm:t>
        <a:bodyPr/>
        <a:lstStyle/>
        <a:p>
          <a:r>
            <a:rPr lang="en-US" dirty="0"/>
            <a:t>Travel Desk @ SLU 10720</a:t>
          </a:r>
        </a:p>
      </dgm:t>
    </dgm:pt>
    <dgm:pt modelId="{C2F62913-850E-734E-A7F5-6E503C1180D1}" type="parTrans" cxnId="{7A5C66C0-3CE4-CA49-9D92-81B054E45764}">
      <dgm:prSet/>
      <dgm:spPr/>
      <dgm:t>
        <a:bodyPr/>
        <a:lstStyle/>
        <a:p>
          <a:endParaRPr lang="en-US"/>
        </a:p>
      </dgm:t>
    </dgm:pt>
    <dgm:pt modelId="{7F1CA3AF-81FD-6E43-AD99-869C3DAEC23F}" type="sibTrans" cxnId="{7A5C66C0-3CE4-CA49-9D92-81B054E45764}">
      <dgm:prSet/>
      <dgm:spPr/>
      <dgm:t>
        <a:bodyPr/>
        <a:lstStyle/>
        <a:p>
          <a:endParaRPr lang="en-US"/>
        </a:p>
      </dgm:t>
    </dgm:pt>
    <dgm:pt modelId="{31A68861-E030-B34B-81D7-FDA41FF9A234}" type="pres">
      <dgm:prSet presAssocID="{DB577191-C502-0E4B-83F6-5F6F7530C1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5EAB9-E796-0E46-8357-23D38161DEBA}" type="pres">
      <dgm:prSet presAssocID="{DB577191-C502-0E4B-83F6-5F6F7530C17E}" presName="dummy" presStyleCnt="0"/>
      <dgm:spPr/>
    </dgm:pt>
    <dgm:pt modelId="{940F6AD6-1AF0-CF41-90BB-C03972D299F7}" type="pres">
      <dgm:prSet presAssocID="{DB577191-C502-0E4B-83F6-5F6F7530C17E}" presName="linH" presStyleCnt="0"/>
      <dgm:spPr/>
    </dgm:pt>
    <dgm:pt modelId="{C1EDC80A-8399-944C-92F2-092A3898A34C}" type="pres">
      <dgm:prSet presAssocID="{DB577191-C502-0E4B-83F6-5F6F7530C17E}" presName="padding1" presStyleCnt="0"/>
      <dgm:spPr/>
    </dgm:pt>
    <dgm:pt modelId="{FE1E7DB2-3E5E-BD47-841B-8369DF2CD342}" type="pres">
      <dgm:prSet presAssocID="{DC88637E-0693-8A4B-9F15-C32BBE6249FE}" presName="linV" presStyleCnt="0"/>
      <dgm:spPr/>
    </dgm:pt>
    <dgm:pt modelId="{724A05E0-31EC-D341-ABAD-A6F0D4C10439}" type="pres">
      <dgm:prSet presAssocID="{DC88637E-0693-8A4B-9F15-C32BBE6249FE}" presName="spVertical1" presStyleCnt="0"/>
      <dgm:spPr/>
    </dgm:pt>
    <dgm:pt modelId="{5B93A1AF-D6E5-FF41-8ADC-27EB6D25CF76}" type="pres">
      <dgm:prSet presAssocID="{DC88637E-0693-8A4B-9F15-C32BBE6249FE}" presName="parTx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70921-0052-ED4C-9609-6F642D7EE041}" type="pres">
      <dgm:prSet presAssocID="{DC88637E-0693-8A4B-9F15-C32BBE6249FE}" presName="spVertical2" presStyleCnt="0"/>
      <dgm:spPr/>
    </dgm:pt>
    <dgm:pt modelId="{B24D12CC-E769-5444-93B6-7ED5F97451E4}" type="pres">
      <dgm:prSet presAssocID="{DC88637E-0693-8A4B-9F15-C32BBE6249FE}" presName="spVertical3" presStyleCnt="0"/>
      <dgm:spPr/>
    </dgm:pt>
    <dgm:pt modelId="{1A573463-9CA8-2643-88E1-71528F90AFD4}" type="pres">
      <dgm:prSet presAssocID="{DC88637E-0693-8A4B-9F15-C32BBE6249FE}" presName="desTx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72BA2-B0D2-DE47-A349-029D87DDF98F}" type="pres">
      <dgm:prSet presAssocID="{62F1AC8D-AB89-FD4E-B892-0D1DE9F80AFA}" presName="space" presStyleCnt="0"/>
      <dgm:spPr/>
    </dgm:pt>
    <dgm:pt modelId="{2BA6645B-9347-E541-881E-2D108ACD4598}" type="pres">
      <dgm:prSet presAssocID="{4932CD1F-0D8A-E84E-B28A-A1CA6567A96F}" presName="linV" presStyleCnt="0"/>
      <dgm:spPr/>
    </dgm:pt>
    <dgm:pt modelId="{B5813488-42B2-F443-82EC-C7DD4E37619A}" type="pres">
      <dgm:prSet presAssocID="{4932CD1F-0D8A-E84E-B28A-A1CA6567A96F}" presName="spVertical1" presStyleCnt="0"/>
      <dgm:spPr/>
    </dgm:pt>
    <dgm:pt modelId="{25589A7A-E47D-C847-B2D8-0BBC66464393}" type="pres">
      <dgm:prSet presAssocID="{4932CD1F-0D8A-E84E-B28A-A1CA6567A96F}" presName="parTx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18F8-1485-7342-90E6-1EF8BE175FDF}" type="pres">
      <dgm:prSet presAssocID="{4932CD1F-0D8A-E84E-B28A-A1CA6567A96F}" presName="spVertical2" presStyleCnt="0"/>
      <dgm:spPr/>
    </dgm:pt>
    <dgm:pt modelId="{5F04A1E2-65A2-604F-BCE0-9D0DFDE191CA}" type="pres">
      <dgm:prSet presAssocID="{4932CD1F-0D8A-E84E-B28A-A1CA6567A96F}" presName="spVertical3" presStyleCnt="0"/>
      <dgm:spPr/>
    </dgm:pt>
    <dgm:pt modelId="{58754345-2253-6A4C-B32B-A6868AADF651}" type="pres">
      <dgm:prSet presAssocID="{6BC16C00-5E06-F34C-AECC-C3A73D18A53F}" presName="space" presStyleCnt="0"/>
      <dgm:spPr/>
    </dgm:pt>
    <dgm:pt modelId="{79A0B75C-1A3A-0445-93B8-8B21A2F5FE35}" type="pres">
      <dgm:prSet presAssocID="{DFACE2E0-0631-BC48-A6B9-7A0DFE39F6AD}" presName="linV" presStyleCnt="0"/>
      <dgm:spPr/>
    </dgm:pt>
    <dgm:pt modelId="{2B9FD9F7-C4F8-D349-9E70-2B72B9E71094}" type="pres">
      <dgm:prSet presAssocID="{DFACE2E0-0631-BC48-A6B9-7A0DFE39F6AD}" presName="spVertical1" presStyleCnt="0"/>
      <dgm:spPr/>
    </dgm:pt>
    <dgm:pt modelId="{42D4469D-D0B3-064B-A6BD-2446448D3152}" type="pres">
      <dgm:prSet presAssocID="{DFACE2E0-0631-BC48-A6B9-7A0DFE39F6AD}" presName="parTx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72F15-EFCE-1F43-8DA0-7A3BE1AD2158}" type="pres">
      <dgm:prSet presAssocID="{DFACE2E0-0631-BC48-A6B9-7A0DFE39F6AD}" presName="spVertical2" presStyleCnt="0"/>
      <dgm:spPr/>
    </dgm:pt>
    <dgm:pt modelId="{063B0955-A289-8347-B66F-BC50A1D5681B}" type="pres">
      <dgm:prSet presAssocID="{DFACE2E0-0631-BC48-A6B9-7A0DFE39F6AD}" presName="spVertical3" presStyleCnt="0"/>
      <dgm:spPr/>
    </dgm:pt>
    <dgm:pt modelId="{1822EA44-5D55-C249-91BB-CE4A2DA3C229}" type="pres">
      <dgm:prSet presAssocID="{CB70174C-ABC6-134A-A1C5-3117CE775867}" presName="space" presStyleCnt="0"/>
      <dgm:spPr/>
    </dgm:pt>
    <dgm:pt modelId="{6FE3F66A-8691-A54A-9989-7B8BE08C71E9}" type="pres">
      <dgm:prSet presAssocID="{0A62BE6D-187A-E244-9F36-A3CDEF7FA4B9}" presName="linV" presStyleCnt="0"/>
      <dgm:spPr/>
    </dgm:pt>
    <dgm:pt modelId="{0104AB9D-B8AD-EC4D-B257-804C8F554FEF}" type="pres">
      <dgm:prSet presAssocID="{0A62BE6D-187A-E244-9F36-A3CDEF7FA4B9}" presName="spVertical1" presStyleCnt="0"/>
      <dgm:spPr/>
    </dgm:pt>
    <dgm:pt modelId="{62723B6A-E06D-934B-9CCD-BE97F4F1846A}" type="pres">
      <dgm:prSet presAssocID="{0A62BE6D-187A-E244-9F36-A3CDEF7FA4B9}" presName="parTx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F360A-20EB-564B-99D0-495C155EF92D}" type="pres">
      <dgm:prSet presAssocID="{0A62BE6D-187A-E244-9F36-A3CDEF7FA4B9}" presName="spVertical2" presStyleCnt="0"/>
      <dgm:spPr/>
    </dgm:pt>
    <dgm:pt modelId="{B0AFB8EF-59C8-E749-9FC5-3A051E7D0220}" type="pres">
      <dgm:prSet presAssocID="{0A62BE6D-187A-E244-9F36-A3CDEF7FA4B9}" presName="spVertical3" presStyleCnt="0"/>
      <dgm:spPr/>
    </dgm:pt>
    <dgm:pt modelId="{E3F3A47A-C5D3-074A-ABF2-B0D3832522BD}" type="pres">
      <dgm:prSet presAssocID="{14B0F46C-C4DA-E54D-8379-FACEEEC72A70}" presName="space" presStyleCnt="0"/>
      <dgm:spPr/>
    </dgm:pt>
    <dgm:pt modelId="{98A0ECB0-EC6C-3246-AB95-6D00670CDE4F}" type="pres">
      <dgm:prSet presAssocID="{AB9BA103-1837-124A-BDA1-BC6463612F8A}" presName="linV" presStyleCnt="0"/>
      <dgm:spPr/>
    </dgm:pt>
    <dgm:pt modelId="{832CD1FE-300F-A547-A111-CA4C8BB71187}" type="pres">
      <dgm:prSet presAssocID="{AB9BA103-1837-124A-BDA1-BC6463612F8A}" presName="spVertical1" presStyleCnt="0"/>
      <dgm:spPr/>
    </dgm:pt>
    <dgm:pt modelId="{C7164054-53D2-1141-A915-599845DB0E1E}" type="pres">
      <dgm:prSet presAssocID="{AB9BA103-1837-124A-BDA1-BC6463612F8A}" presName="parTx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6BA80-96AD-E44D-8318-1D4294F649CA}" type="pres">
      <dgm:prSet presAssocID="{AB9BA103-1837-124A-BDA1-BC6463612F8A}" presName="spVertical2" presStyleCnt="0"/>
      <dgm:spPr/>
    </dgm:pt>
    <dgm:pt modelId="{59F10D2A-0C7E-F945-9B92-3664D3CF4CBC}" type="pres">
      <dgm:prSet presAssocID="{AB9BA103-1837-124A-BDA1-BC6463612F8A}" presName="spVertical3" presStyleCnt="0"/>
      <dgm:spPr/>
    </dgm:pt>
    <dgm:pt modelId="{E3E58D14-22A3-7046-90B3-4E126260DE40}" type="pres">
      <dgm:prSet presAssocID="{AB9BA103-1837-124A-BDA1-BC6463612F8A}" presName="desTx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87804-BBE9-814E-81D7-1323633CA124}" type="pres">
      <dgm:prSet presAssocID="{DB577191-C502-0E4B-83F6-5F6F7530C17E}" presName="padding2" presStyleCnt="0"/>
      <dgm:spPr/>
    </dgm:pt>
    <dgm:pt modelId="{BADB8453-A9B5-0442-A8B0-289C71DC8EA6}" type="pres">
      <dgm:prSet presAssocID="{DB577191-C502-0E4B-83F6-5F6F7530C17E}" presName="negArrow" presStyleCnt="0"/>
      <dgm:spPr/>
    </dgm:pt>
    <dgm:pt modelId="{9F150BB4-12F6-7444-B9BE-D0008E39F0D3}" type="pres">
      <dgm:prSet presAssocID="{DB577191-C502-0E4B-83F6-5F6F7530C17E}" presName="backgroundArrow" presStyleLbl="node1" presStyleIdx="0" presStyleCnt="1" custLinFactNeighborY="-3820"/>
      <dgm:spPr/>
    </dgm:pt>
  </dgm:ptLst>
  <dgm:cxnLst>
    <dgm:cxn modelId="{5CBBC489-4D4A-1146-AC3B-83A73B159798}" srcId="{DB577191-C502-0E4B-83F6-5F6F7530C17E}" destId="{4932CD1F-0D8A-E84E-B28A-A1CA6567A96F}" srcOrd="1" destOrd="0" parTransId="{830B7C34-A8DE-E147-B1DA-20F8BEF32A7A}" sibTransId="{6BC16C00-5E06-F34C-AECC-C3A73D18A53F}"/>
    <dgm:cxn modelId="{DCCC5F03-EF26-3F40-B04B-DD57E4552F7F}" type="presOf" srcId="{DB577191-C502-0E4B-83F6-5F6F7530C17E}" destId="{31A68861-E030-B34B-81D7-FDA41FF9A234}" srcOrd="0" destOrd="0" presId="urn:microsoft.com/office/officeart/2005/8/layout/hProcess3"/>
    <dgm:cxn modelId="{F1453363-887A-6143-BCC2-BCFB107A101F}" type="presOf" srcId="{0A62BE6D-187A-E244-9F36-A3CDEF7FA4B9}" destId="{62723B6A-E06D-934B-9CCD-BE97F4F1846A}" srcOrd="0" destOrd="0" presId="urn:microsoft.com/office/officeart/2005/8/layout/hProcess3"/>
    <dgm:cxn modelId="{A9C8443F-B129-F241-B944-5065DC5B06E4}" srcId="{DC88637E-0693-8A4B-9F15-C32BBE6249FE}" destId="{59767A9E-FB4D-AD42-ABD0-8D6B8E7F11E6}" srcOrd="0" destOrd="0" parTransId="{B9AC51CD-8418-AB4A-86D0-656E5CDDC106}" sibTransId="{3D08C809-7086-1745-83E1-6AC9F5530AFA}"/>
    <dgm:cxn modelId="{B5CD16FA-8592-D244-9AF7-562E9B842E21}" srcId="{AB9BA103-1837-124A-BDA1-BC6463612F8A}" destId="{AFC6C33E-7433-7D4E-8761-4AC1336C7B75}" srcOrd="0" destOrd="0" parTransId="{6DDDF8A2-9C82-0342-9932-533721CCB24F}" sibTransId="{AFA9B429-FD9E-E24C-8D28-FBD657210C98}"/>
    <dgm:cxn modelId="{56E6690C-172D-9A4E-8452-BB9346616EBF}" type="presOf" srcId="{4932CD1F-0D8A-E84E-B28A-A1CA6567A96F}" destId="{25589A7A-E47D-C847-B2D8-0BBC66464393}" srcOrd="0" destOrd="0" presId="urn:microsoft.com/office/officeart/2005/8/layout/hProcess3"/>
    <dgm:cxn modelId="{2C50313C-D89E-7948-AAB4-0C32857BFA37}" srcId="{DB577191-C502-0E4B-83F6-5F6F7530C17E}" destId="{DFACE2E0-0631-BC48-A6B9-7A0DFE39F6AD}" srcOrd="2" destOrd="0" parTransId="{AB890CF4-4E47-D34F-97AB-D7A05118DC9E}" sibTransId="{CB70174C-ABC6-134A-A1C5-3117CE775867}"/>
    <dgm:cxn modelId="{4960BE45-D93B-0643-A1A9-3EC7F32EBA07}" type="presOf" srcId="{AFC6C33E-7433-7D4E-8761-4AC1336C7B75}" destId="{E3E58D14-22A3-7046-90B3-4E126260DE40}" srcOrd="0" destOrd="0" presId="urn:microsoft.com/office/officeart/2005/8/layout/hProcess3"/>
    <dgm:cxn modelId="{9C42D824-E2D6-E34B-909B-772B3D8C9315}" type="presOf" srcId="{AB9BA103-1837-124A-BDA1-BC6463612F8A}" destId="{C7164054-53D2-1141-A915-599845DB0E1E}" srcOrd="0" destOrd="0" presId="urn:microsoft.com/office/officeart/2005/8/layout/hProcess3"/>
    <dgm:cxn modelId="{2D48843B-AE40-B743-98E5-369495E90F6A}" srcId="{DB577191-C502-0E4B-83F6-5F6F7530C17E}" destId="{AB9BA103-1837-124A-BDA1-BC6463612F8A}" srcOrd="4" destOrd="0" parTransId="{2DB11631-CA93-834A-8756-2608BD19095F}" sibTransId="{7CD44A61-7C54-9E49-ACF9-10041D3CD88C}"/>
    <dgm:cxn modelId="{3B40CF8C-B49C-5046-B739-FB9EFE4F8C95}" srcId="{DB577191-C502-0E4B-83F6-5F6F7530C17E}" destId="{DC88637E-0693-8A4B-9F15-C32BBE6249FE}" srcOrd="0" destOrd="0" parTransId="{5CD7D4E1-BF3C-FB45-B8FB-463B5A42DD58}" sibTransId="{62F1AC8D-AB89-FD4E-B892-0D1DE9F80AFA}"/>
    <dgm:cxn modelId="{C7E47142-E931-C245-AF82-24F766C1F837}" srcId="{DB577191-C502-0E4B-83F6-5F6F7530C17E}" destId="{0A62BE6D-187A-E244-9F36-A3CDEF7FA4B9}" srcOrd="3" destOrd="0" parTransId="{87400036-93FD-F745-82A3-72FBAD34F1F0}" sibTransId="{14B0F46C-C4DA-E54D-8379-FACEEEC72A70}"/>
    <dgm:cxn modelId="{7A5C66C0-3CE4-CA49-9D92-81B054E45764}" srcId="{AB9BA103-1837-124A-BDA1-BC6463612F8A}" destId="{FA61C1E4-513D-494B-93E7-FDF349171683}" srcOrd="1" destOrd="0" parTransId="{C2F62913-850E-734E-A7F5-6E503C1180D1}" sibTransId="{7F1CA3AF-81FD-6E43-AD99-869C3DAEC23F}"/>
    <dgm:cxn modelId="{F5C1279F-92CA-414C-8030-21763FEF6F37}" type="presOf" srcId="{DFACE2E0-0631-BC48-A6B9-7A0DFE39F6AD}" destId="{42D4469D-D0B3-064B-A6BD-2446448D3152}" srcOrd="0" destOrd="0" presId="urn:microsoft.com/office/officeart/2005/8/layout/hProcess3"/>
    <dgm:cxn modelId="{0D3E4CCF-9ADD-8549-8E9C-BA517C37BF8F}" type="presOf" srcId="{59767A9E-FB4D-AD42-ABD0-8D6B8E7F11E6}" destId="{1A573463-9CA8-2643-88E1-71528F90AFD4}" srcOrd="0" destOrd="0" presId="urn:microsoft.com/office/officeart/2005/8/layout/hProcess3"/>
    <dgm:cxn modelId="{86387A24-11FD-FD48-9A70-EE6D6B8129CA}" type="presOf" srcId="{DC88637E-0693-8A4B-9F15-C32BBE6249FE}" destId="{5B93A1AF-D6E5-FF41-8ADC-27EB6D25CF76}" srcOrd="0" destOrd="0" presId="urn:microsoft.com/office/officeart/2005/8/layout/hProcess3"/>
    <dgm:cxn modelId="{4C7F351C-A0FC-D643-AFDF-D0C9B99FC8C4}" type="presOf" srcId="{FA61C1E4-513D-494B-93E7-FDF349171683}" destId="{E3E58D14-22A3-7046-90B3-4E126260DE40}" srcOrd="0" destOrd="1" presId="urn:microsoft.com/office/officeart/2005/8/layout/hProcess3"/>
    <dgm:cxn modelId="{E7DE620F-4F5C-0347-9882-F47B28287536}" type="presParOf" srcId="{31A68861-E030-B34B-81D7-FDA41FF9A234}" destId="{49A5EAB9-E796-0E46-8357-23D38161DEBA}" srcOrd="0" destOrd="0" presId="urn:microsoft.com/office/officeart/2005/8/layout/hProcess3"/>
    <dgm:cxn modelId="{C255BC52-E012-CE4A-86A3-E69D97669E75}" type="presParOf" srcId="{31A68861-E030-B34B-81D7-FDA41FF9A234}" destId="{940F6AD6-1AF0-CF41-90BB-C03972D299F7}" srcOrd="1" destOrd="0" presId="urn:microsoft.com/office/officeart/2005/8/layout/hProcess3"/>
    <dgm:cxn modelId="{99AD8A07-6BD6-4540-BF18-A173382A7FC5}" type="presParOf" srcId="{940F6AD6-1AF0-CF41-90BB-C03972D299F7}" destId="{C1EDC80A-8399-944C-92F2-092A3898A34C}" srcOrd="0" destOrd="0" presId="urn:microsoft.com/office/officeart/2005/8/layout/hProcess3"/>
    <dgm:cxn modelId="{B3E02BFD-9899-484C-862A-B2AFC9758E50}" type="presParOf" srcId="{940F6AD6-1AF0-CF41-90BB-C03972D299F7}" destId="{FE1E7DB2-3E5E-BD47-841B-8369DF2CD342}" srcOrd="1" destOrd="0" presId="urn:microsoft.com/office/officeart/2005/8/layout/hProcess3"/>
    <dgm:cxn modelId="{F89FEC90-DA37-7C41-BFB3-7E4A13B57944}" type="presParOf" srcId="{FE1E7DB2-3E5E-BD47-841B-8369DF2CD342}" destId="{724A05E0-31EC-D341-ABAD-A6F0D4C10439}" srcOrd="0" destOrd="0" presId="urn:microsoft.com/office/officeart/2005/8/layout/hProcess3"/>
    <dgm:cxn modelId="{3049CA51-24CF-7F42-9845-066DDE2572A9}" type="presParOf" srcId="{FE1E7DB2-3E5E-BD47-841B-8369DF2CD342}" destId="{5B93A1AF-D6E5-FF41-8ADC-27EB6D25CF76}" srcOrd="1" destOrd="0" presId="urn:microsoft.com/office/officeart/2005/8/layout/hProcess3"/>
    <dgm:cxn modelId="{D920F113-0C49-5042-9CB7-D2160AA7DB92}" type="presParOf" srcId="{FE1E7DB2-3E5E-BD47-841B-8369DF2CD342}" destId="{FE170921-0052-ED4C-9609-6F642D7EE041}" srcOrd="2" destOrd="0" presId="urn:microsoft.com/office/officeart/2005/8/layout/hProcess3"/>
    <dgm:cxn modelId="{56181DAC-DB22-AB4C-A844-EFD8F793CDCB}" type="presParOf" srcId="{FE1E7DB2-3E5E-BD47-841B-8369DF2CD342}" destId="{B24D12CC-E769-5444-93B6-7ED5F97451E4}" srcOrd="3" destOrd="0" presId="urn:microsoft.com/office/officeart/2005/8/layout/hProcess3"/>
    <dgm:cxn modelId="{AD821948-3A4A-2F48-B37C-1B287D152305}" type="presParOf" srcId="{FE1E7DB2-3E5E-BD47-841B-8369DF2CD342}" destId="{1A573463-9CA8-2643-88E1-71528F90AFD4}" srcOrd="4" destOrd="0" presId="urn:microsoft.com/office/officeart/2005/8/layout/hProcess3"/>
    <dgm:cxn modelId="{CD39F8AE-C13C-D842-A025-F2F08C0975EE}" type="presParOf" srcId="{940F6AD6-1AF0-CF41-90BB-C03972D299F7}" destId="{E0A72BA2-B0D2-DE47-A349-029D87DDF98F}" srcOrd="2" destOrd="0" presId="urn:microsoft.com/office/officeart/2005/8/layout/hProcess3"/>
    <dgm:cxn modelId="{C358C9FD-D9AB-1644-B258-4B49113939A7}" type="presParOf" srcId="{940F6AD6-1AF0-CF41-90BB-C03972D299F7}" destId="{2BA6645B-9347-E541-881E-2D108ACD4598}" srcOrd="3" destOrd="0" presId="urn:microsoft.com/office/officeart/2005/8/layout/hProcess3"/>
    <dgm:cxn modelId="{04967809-F3A8-0845-98D5-968420CCCD19}" type="presParOf" srcId="{2BA6645B-9347-E541-881E-2D108ACD4598}" destId="{B5813488-42B2-F443-82EC-C7DD4E37619A}" srcOrd="0" destOrd="0" presId="urn:microsoft.com/office/officeart/2005/8/layout/hProcess3"/>
    <dgm:cxn modelId="{8916D92A-EF6D-564D-B533-A04EACCBB0A1}" type="presParOf" srcId="{2BA6645B-9347-E541-881E-2D108ACD4598}" destId="{25589A7A-E47D-C847-B2D8-0BBC66464393}" srcOrd="1" destOrd="0" presId="urn:microsoft.com/office/officeart/2005/8/layout/hProcess3"/>
    <dgm:cxn modelId="{4DEDE5A5-7B89-034A-9065-62A714DDFBED}" type="presParOf" srcId="{2BA6645B-9347-E541-881E-2D108ACD4598}" destId="{142518F8-1485-7342-90E6-1EF8BE175FDF}" srcOrd="2" destOrd="0" presId="urn:microsoft.com/office/officeart/2005/8/layout/hProcess3"/>
    <dgm:cxn modelId="{BC9F3018-C48E-2C4C-AC4D-BCD26686858B}" type="presParOf" srcId="{2BA6645B-9347-E541-881E-2D108ACD4598}" destId="{5F04A1E2-65A2-604F-BCE0-9D0DFDE191CA}" srcOrd="3" destOrd="0" presId="urn:microsoft.com/office/officeart/2005/8/layout/hProcess3"/>
    <dgm:cxn modelId="{89F558E6-3511-C349-BB9F-06ECBA92BDEF}" type="presParOf" srcId="{940F6AD6-1AF0-CF41-90BB-C03972D299F7}" destId="{58754345-2253-6A4C-B32B-A6868AADF651}" srcOrd="4" destOrd="0" presId="urn:microsoft.com/office/officeart/2005/8/layout/hProcess3"/>
    <dgm:cxn modelId="{DDC49207-8F9C-FA43-80FD-3069D5A9A0BB}" type="presParOf" srcId="{940F6AD6-1AF0-CF41-90BB-C03972D299F7}" destId="{79A0B75C-1A3A-0445-93B8-8B21A2F5FE35}" srcOrd="5" destOrd="0" presId="urn:microsoft.com/office/officeart/2005/8/layout/hProcess3"/>
    <dgm:cxn modelId="{1BAED84C-F646-874F-AFB2-E8A5B433B295}" type="presParOf" srcId="{79A0B75C-1A3A-0445-93B8-8B21A2F5FE35}" destId="{2B9FD9F7-C4F8-D349-9E70-2B72B9E71094}" srcOrd="0" destOrd="0" presId="urn:microsoft.com/office/officeart/2005/8/layout/hProcess3"/>
    <dgm:cxn modelId="{41DBED32-A17E-C140-922C-C2A7A5D0BE34}" type="presParOf" srcId="{79A0B75C-1A3A-0445-93B8-8B21A2F5FE35}" destId="{42D4469D-D0B3-064B-A6BD-2446448D3152}" srcOrd="1" destOrd="0" presId="urn:microsoft.com/office/officeart/2005/8/layout/hProcess3"/>
    <dgm:cxn modelId="{2B9BD442-91F7-2749-9233-C8804D3DB8F2}" type="presParOf" srcId="{79A0B75C-1A3A-0445-93B8-8B21A2F5FE35}" destId="{D6772F15-EFCE-1F43-8DA0-7A3BE1AD2158}" srcOrd="2" destOrd="0" presId="urn:microsoft.com/office/officeart/2005/8/layout/hProcess3"/>
    <dgm:cxn modelId="{94BC7A6C-FE60-264C-8E4A-8580C0AB57DA}" type="presParOf" srcId="{79A0B75C-1A3A-0445-93B8-8B21A2F5FE35}" destId="{063B0955-A289-8347-B66F-BC50A1D5681B}" srcOrd="3" destOrd="0" presId="urn:microsoft.com/office/officeart/2005/8/layout/hProcess3"/>
    <dgm:cxn modelId="{29AD1F0A-322C-AF42-9461-E8B8ED40AE46}" type="presParOf" srcId="{940F6AD6-1AF0-CF41-90BB-C03972D299F7}" destId="{1822EA44-5D55-C249-91BB-CE4A2DA3C229}" srcOrd="6" destOrd="0" presId="urn:microsoft.com/office/officeart/2005/8/layout/hProcess3"/>
    <dgm:cxn modelId="{C18FD0A2-0F1B-6045-903B-33714DFDE73B}" type="presParOf" srcId="{940F6AD6-1AF0-CF41-90BB-C03972D299F7}" destId="{6FE3F66A-8691-A54A-9989-7B8BE08C71E9}" srcOrd="7" destOrd="0" presId="urn:microsoft.com/office/officeart/2005/8/layout/hProcess3"/>
    <dgm:cxn modelId="{498A67CB-E99C-A245-ABBB-E7E520ABACBA}" type="presParOf" srcId="{6FE3F66A-8691-A54A-9989-7B8BE08C71E9}" destId="{0104AB9D-B8AD-EC4D-B257-804C8F554FEF}" srcOrd="0" destOrd="0" presId="urn:microsoft.com/office/officeart/2005/8/layout/hProcess3"/>
    <dgm:cxn modelId="{ED0F921B-1D15-4E42-BF77-358CBB8A1494}" type="presParOf" srcId="{6FE3F66A-8691-A54A-9989-7B8BE08C71E9}" destId="{62723B6A-E06D-934B-9CCD-BE97F4F1846A}" srcOrd="1" destOrd="0" presId="urn:microsoft.com/office/officeart/2005/8/layout/hProcess3"/>
    <dgm:cxn modelId="{8E497095-6695-6441-AD87-BB1540ADCCB8}" type="presParOf" srcId="{6FE3F66A-8691-A54A-9989-7B8BE08C71E9}" destId="{326F360A-20EB-564B-99D0-495C155EF92D}" srcOrd="2" destOrd="0" presId="urn:microsoft.com/office/officeart/2005/8/layout/hProcess3"/>
    <dgm:cxn modelId="{4A401799-2FA7-824F-9BC9-FDDEBD0932E8}" type="presParOf" srcId="{6FE3F66A-8691-A54A-9989-7B8BE08C71E9}" destId="{B0AFB8EF-59C8-E749-9FC5-3A051E7D0220}" srcOrd="3" destOrd="0" presId="urn:microsoft.com/office/officeart/2005/8/layout/hProcess3"/>
    <dgm:cxn modelId="{7D180686-A40F-2244-8CAE-A193F23A641F}" type="presParOf" srcId="{940F6AD6-1AF0-CF41-90BB-C03972D299F7}" destId="{E3F3A47A-C5D3-074A-ABF2-B0D3832522BD}" srcOrd="8" destOrd="0" presId="urn:microsoft.com/office/officeart/2005/8/layout/hProcess3"/>
    <dgm:cxn modelId="{CFA86A77-06EE-8942-B44B-466F5B4F7430}" type="presParOf" srcId="{940F6AD6-1AF0-CF41-90BB-C03972D299F7}" destId="{98A0ECB0-EC6C-3246-AB95-6D00670CDE4F}" srcOrd="9" destOrd="0" presId="urn:microsoft.com/office/officeart/2005/8/layout/hProcess3"/>
    <dgm:cxn modelId="{378F05A3-16F8-1145-9C7B-94EE56B7EA8D}" type="presParOf" srcId="{98A0ECB0-EC6C-3246-AB95-6D00670CDE4F}" destId="{832CD1FE-300F-A547-A111-CA4C8BB71187}" srcOrd="0" destOrd="0" presId="urn:microsoft.com/office/officeart/2005/8/layout/hProcess3"/>
    <dgm:cxn modelId="{C0CA46E2-FDEC-E048-BCA5-A48315176B89}" type="presParOf" srcId="{98A0ECB0-EC6C-3246-AB95-6D00670CDE4F}" destId="{C7164054-53D2-1141-A915-599845DB0E1E}" srcOrd="1" destOrd="0" presId="urn:microsoft.com/office/officeart/2005/8/layout/hProcess3"/>
    <dgm:cxn modelId="{58A46E20-91FC-1D49-8E0E-4990D576D629}" type="presParOf" srcId="{98A0ECB0-EC6C-3246-AB95-6D00670CDE4F}" destId="{5AA6BA80-96AD-E44D-8318-1D4294F649CA}" srcOrd="2" destOrd="0" presId="urn:microsoft.com/office/officeart/2005/8/layout/hProcess3"/>
    <dgm:cxn modelId="{2AF59161-B06D-2B46-BEAF-6090C76EBA6F}" type="presParOf" srcId="{98A0ECB0-EC6C-3246-AB95-6D00670CDE4F}" destId="{59F10D2A-0C7E-F945-9B92-3664D3CF4CBC}" srcOrd="3" destOrd="0" presId="urn:microsoft.com/office/officeart/2005/8/layout/hProcess3"/>
    <dgm:cxn modelId="{6E04E23E-2E20-354A-8E52-7D12B6EE7B57}" type="presParOf" srcId="{98A0ECB0-EC6C-3246-AB95-6D00670CDE4F}" destId="{E3E58D14-22A3-7046-90B3-4E126260DE40}" srcOrd="4" destOrd="0" presId="urn:microsoft.com/office/officeart/2005/8/layout/hProcess3"/>
    <dgm:cxn modelId="{E110E2BA-27DA-E344-82E5-25C97FEBB56D}" type="presParOf" srcId="{940F6AD6-1AF0-CF41-90BB-C03972D299F7}" destId="{89887804-BBE9-814E-81D7-1323633CA124}" srcOrd="10" destOrd="0" presId="urn:microsoft.com/office/officeart/2005/8/layout/hProcess3"/>
    <dgm:cxn modelId="{6DDC3966-E6C8-B140-9E53-B11C97B49177}" type="presParOf" srcId="{940F6AD6-1AF0-CF41-90BB-C03972D299F7}" destId="{BADB8453-A9B5-0442-A8B0-289C71DC8EA6}" srcOrd="11" destOrd="0" presId="urn:microsoft.com/office/officeart/2005/8/layout/hProcess3"/>
    <dgm:cxn modelId="{BE232CC2-72B3-844A-B9FE-2A93A976A04B}" type="presParOf" srcId="{940F6AD6-1AF0-CF41-90BB-C03972D299F7}" destId="{9F150BB4-12F6-7444-B9BE-D0008E39F0D3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A607C4-1796-2448-A30E-70A95956B558}" type="doc">
      <dgm:prSet loTypeId="urn:microsoft.com/office/officeart/2005/8/layout/hList6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3ADC0D-B528-864D-8182-1B34015A83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All forms have been approved</a:t>
          </a:r>
        </a:p>
      </dgm:t>
    </dgm:pt>
    <dgm:pt modelId="{1C3F3EA3-15E0-D943-BDC5-F28E46FE42F9}" type="parTrans" cxnId="{C14F7925-0CFD-6141-9A1E-6742235BA9AC}">
      <dgm:prSet/>
      <dgm:spPr/>
      <dgm:t>
        <a:bodyPr/>
        <a:lstStyle/>
        <a:p>
          <a:endParaRPr lang="en-US"/>
        </a:p>
      </dgm:t>
    </dgm:pt>
    <dgm:pt modelId="{54C1E7AD-8DE5-B04A-8A46-0E5AE4B70AEB}" type="sibTrans" cxnId="{C14F7925-0CFD-6141-9A1E-6742235BA9AC}">
      <dgm:prSet/>
      <dgm:spPr/>
      <dgm:t>
        <a:bodyPr/>
        <a:lstStyle/>
        <a:p>
          <a:endParaRPr lang="en-US"/>
        </a:p>
      </dgm:t>
    </dgm:pt>
    <dgm:pt modelId="{0F16D5BE-C5C7-7F4B-A075-BE9860F98BA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Attachments have been uploaded </a:t>
          </a:r>
          <a:r>
            <a:rPr lang="en-US" u="sng" dirty="0">
              <a:solidFill>
                <a:schemeClr val="tx1"/>
              </a:solidFill>
            </a:rPr>
            <a:t>OR</a:t>
          </a:r>
          <a:endParaRPr lang="en-US" dirty="0">
            <a:solidFill>
              <a:schemeClr val="tx1"/>
            </a:solidFill>
          </a:endParaRPr>
        </a:p>
      </dgm:t>
    </dgm:pt>
    <dgm:pt modelId="{457D2FB8-2BCA-A346-922F-C9BEA34BD402}" type="parTrans" cxnId="{EFAE232F-7FDD-9243-92D6-45924E1F6A73}">
      <dgm:prSet/>
      <dgm:spPr/>
      <dgm:t>
        <a:bodyPr/>
        <a:lstStyle/>
        <a:p>
          <a:endParaRPr lang="en-US"/>
        </a:p>
      </dgm:t>
    </dgm:pt>
    <dgm:pt modelId="{EC697872-AC84-F54B-8338-5F843AA4B332}" type="sibTrans" cxnId="{EFAE232F-7FDD-9243-92D6-45924E1F6A73}">
      <dgm:prSet/>
      <dgm:spPr/>
      <dgm:t>
        <a:bodyPr/>
        <a:lstStyle/>
        <a:p>
          <a:endParaRPr lang="en-US"/>
        </a:p>
      </dgm:t>
    </dgm:pt>
    <dgm:pt modelId="{4E623244-211E-9C4D-AD52-F046D61958C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Submitted to the Travel Office</a:t>
          </a:r>
        </a:p>
      </dgm:t>
    </dgm:pt>
    <dgm:pt modelId="{BAE609F8-CF9E-F547-9585-D7646E52046F}" type="parTrans" cxnId="{B339EAEE-1067-E84F-84A0-6A8F5AE17409}">
      <dgm:prSet/>
      <dgm:spPr/>
      <dgm:t>
        <a:bodyPr/>
        <a:lstStyle/>
        <a:p>
          <a:endParaRPr lang="en-US"/>
        </a:p>
      </dgm:t>
    </dgm:pt>
    <dgm:pt modelId="{39EDBAAE-90E3-C449-97F9-BF5A58D8C7EE}" type="sibTrans" cxnId="{B339EAEE-1067-E84F-84A0-6A8F5AE17409}">
      <dgm:prSet/>
      <dgm:spPr/>
      <dgm:t>
        <a:bodyPr/>
        <a:lstStyle/>
        <a:p>
          <a:endParaRPr lang="en-US"/>
        </a:p>
      </dgm:t>
    </dgm:pt>
    <dgm:pt modelId="{B5F36E5C-F8C2-0F4D-94AF-DA6D8876DF35}" type="pres">
      <dgm:prSet presAssocID="{64A607C4-1796-2448-A30E-70A95956B5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12ECC-3001-0544-A8B6-CC14F9BFB926}" type="pres">
      <dgm:prSet presAssocID="{BA3ADC0D-B528-864D-8182-1B34015A83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8CA7-D9A1-774C-A315-AE7782AC68A6}" type="pres">
      <dgm:prSet presAssocID="{54C1E7AD-8DE5-B04A-8A46-0E5AE4B70AEB}" presName="sibTrans" presStyleCnt="0"/>
      <dgm:spPr/>
    </dgm:pt>
    <dgm:pt modelId="{9D92F537-3769-2342-BAAB-C3E3C5E0DD6E}" type="pres">
      <dgm:prSet presAssocID="{0F16D5BE-C5C7-7F4B-A075-BE9860F98B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FE8D5-381A-4F43-9A9A-1E13461E3A95}" type="pres">
      <dgm:prSet presAssocID="{EC697872-AC84-F54B-8338-5F843AA4B332}" presName="sibTrans" presStyleCnt="0"/>
      <dgm:spPr/>
    </dgm:pt>
    <dgm:pt modelId="{C698CE39-7971-F540-B283-144ED1EFCFD7}" type="pres">
      <dgm:prSet presAssocID="{4E623244-211E-9C4D-AD52-F046D61958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E232F-7FDD-9243-92D6-45924E1F6A73}" srcId="{64A607C4-1796-2448-A30E-70A95956B558}" destId="{0F16D5BE-C5C7-7F4B-A075-BE9860F98BAF}" srcOrd="1" destOrd="0" parTransId="{457D2FB8-2BCA-A346-922F-C9BEA34BD402}" sibTransId="{EC697872-AC84-F54B-8338-5F843AA4B332}"/>
    <dgm:cxn modelId="{B339EAEE-1067-E84F-84A0-6A8F5AE17409}" srcId="{64A607C4-1796-2448-A30E-70A95956B558}" destId="{4E623244-211E-9C4D-AD52-F046D61958C4}" srcOrd="2" destOrd="0" parTransId="{BAE609F8-CF9E-F547-9585-D7646E52046F}" sibTransId="{39EDBAAE-90E3-C449-97F9-BF5A58D8C7EE}"/>
    <dgm:cxn modelId="{6ED04111-2B0C-AC4F-8FE6-1D889A10054E}" type="presOf" srcId="{64A607C4-1796-2448-A30E-70A95956B558}" destId="{B5F36E5C-F8C2-0F4D-94AF-DA6D8876DF35}" srcOrd="0" destOrd="0" presId="urn:microsoft.com/office/officeart/2005/8/layout/hList6"/>
    <dgm:cxn modelId="{C14F7925-0CFD-6141-9A1E-6742235BA9AC}" srcId="{64A607C4-1796-2448-A30E-70A95956B558}" destId="{BA3ADC0D-B528-864D-8182-1B34015A8300}" srcOrd="0" destOrd="0" parTransId="{1C3F3EA3-15E0-D943-BDC5-F28E46FE42F9}" sibTransId="{54C1E7AD-8DE5-B04A-8A46-0E5AE4B70AEB}"/>
    <dgm:cxn modelId="{3EED7AC4-9209-FD47-B331-75006605DBE2}" type="presOf" srcId="{BA3ADC0D-B528-864D-8182-1B34015A8300}" destId="{00212ECC-3001-0544-A8B6-CC14F9BFB926}" srcOrd="0" destOrd="0" presId="urn:microsoft.com/office/officeart/2005/8/layout/hList6"/>
    <dgm:cxn modelId="{961589C8-08EF-A246-8FAB-9F538F20AF84}" type="presOf" srcId="{0F16D5BE-C5C7-7F4B-A075-BE9860F98BAF}" destId="{9D92F537-3769-2342-BAAB-C3E3C5E0DD6E}" srcOrd="0" destOrd="0" presId="urn:microsoft.com/office/officeart/2005/8/layout/hList6"/>
    <dgm:cxn modelId="{B27B3D10-698E-8B41-8B4D-399F453F212F}" type="presOf" srcId="{4E623244-211E-9C4D-AD52-F046D61958C4}" destId="{C698CE39-7971-F540-B283-144ED1EFCFD7}" srcOrd="0" destOrd="0" presId="urn:microsoft.com/office/officeart/2005/8/layout/hList6"/>
    <dgm:cxn modelId="{37323CEA-4277-8146-932D-18FD16CB061E}" type="presParOf" srcId="{B5F36E5C-F8C2-0F4D-94AF-DA6D8876DF35}" destId="{00212ECC-3001-0544-A8B6-CC14F9BFB926}" srcOrd="0" destOrd="0" presId="urn:microsoft.com/office/officeart/2005/8/layout/hList6"/>
    <dgm:cxn modelId="{F88239CC-00FA-3145-9791-6415FAB5B6B1}" type="presParOf" srcId="{B5F36E5C-F8C2-0F4D-94AF-DA6D8876DF35}" destId="{C5AB8CA7-D9A1-774C-A315-AE7782AC68A6}" srcOrd="1" destOrd="0" presId="urn:microsoft.com/office/officeart/2005/8/layout/hList6"/>
    <dgm:cxn modelId="{8C039426-E884-2F47-BA28-A0E8344E46B0}" type="presParOf" srcId="{B5F36E5C-F8C2-0F4D-94AF-DA6D8876DF35}" destId="{9D92F537-3769-2342-BAAB-C3E3C5E0DD6E}" srcOrd="2" destOrd="0" presId="urn:microsoft.com/office/officeart/2005/8/layout/hList6"/>
    <dgm:cxn modelId="{8AF94562-5A15-174C-998F-8AC8A34AB811}" type="presParOf" srcId="{B5F36E5C-F8C2-0F4D-94AF-DA6D8876DF35}" destId="{5BEFE8D5-381A-4F43-9A9A-1E13461E3A95}" srcOrd="3" destOrd="0" presId="urn:microsoft.com/office/officeart/2005/8/layout/hList6"/>
    <dgm:cxn modelId="{69911341-08AC-D14F-B675-EA594D169E55}" type="presParOf" srcId="{B5F36E5C-F8C2-0F4D-94AF-DA6D8876DF35}" destId="{C698CE39-7971-F540-B283-144ED1EFCFD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AF27-5482-6144-A218-D5FB96133079}">
      <dsp:nvSpPr>
        <dsp:cNvPr id="0" name=""/>
        <dsp:cNvSpPr/>
      </dsp:nvSpPr>
      <dsp:spPr>
        <a:xfrm>
          <a:off x="2845752" y="2382705"/>
          <a:ext cx="593960" cy="1131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980" y="0"/>
              </a:lnTo>
              <a:lnTo>
                <a:pt x="296980" y="1131784"/>
              </a:lnTo>
              <a:lnTo>
                <a:pt x="593960" y="1131784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10778" y="2916643"/>
        <a:ext cx="63908" cy="63908"/>
      </dsp:txXfrm>
    </dsp:sp>
    <dsp:sp modelId="{8652587D-240D-FB4B-B3FA-2E11C2FC2828}">
      <dsp:nvSpPr>
        <dsp:cNvPr id="0" name=""/>
        <dsp:cNvSpPr/>
      </dsp:nvSpPr>
      <dsp:spPr>
        <a:xfrm>
          <a:off x="2845752" y="2336985"/>
          <a:ext cx="593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960" y="4572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27884" y="2367855"/>
        <a:ext cx="29698" cy="29698"/>
      </dsp:txXfrm>
    </dsp:sp>
    <dsp:sp modelId="{633E8EC7-3012-4A4E-9DF9-4D29FD588E2A}">
      <dsp:nvSpPr>
        <dsp:cNvPr id="0" name=""/>
        <dsp:cNvSpPr/>
      </dsp:nvSpPr>
      <dsp:spPr>
        <a:xfrm>
          <a:off x="2845752" y="1250920"/>
          <a:ext cx="593960" cy="1131784"/>
        </a:xfrm>
        <a:custGeom>
          <a:avLst/>
          <a:gdLst/>
          <a:ahLst/>
          <a:cxnLst/>
          <a:rect l="0" t="0" r="0" b="0"/>
          <a:pathLst>
            <a:path>
              <a:moveTo>
                <a:pt x="0" y="1131784"/>
              </a:moveTo>
              <a:lnTo>
                <a:pt x="296980" y="1131784"/>
              </a:lnTo>
              <a:lnTo>
                <a:pt x="296980" y="0"/>
              </a:lnTo>
              <a:lnTo>
                <a:pt x="593960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10778" y="1784858"/>
        <a:ext cx="63908" cy="63908"/>
      </dsp:txXfrm>
    </dsp:sp>
    <dsp:sp modelId="{F55C9B7C-16FA-4F4B-9C4A-23D2502CF7CF}">
      <dsp:nvSpPr>
        <dsp:cNvPr id="0" name=""/>
        <dsp:cNvSpPr/>
      </dsp:nvSpPr>
      <dsp:spPr>
        <a:xfrm rot="16200000">
          <a:off x="10333" y="1929991"/>
          <a:ext cx="4765410" cy="905427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State Travel Policy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(PPM-49)</a:t>
          </a:r>
        </a:p>
      </dsp:txBody>
      <dsp:txXfrm>
        <a:off x="10333" y="1929991"/>
        <a:ext cx="4765410" cy="905427"/>
      </dsp:txXfrm>
    </dsp:sp>
    <dsp:sp modelId="{9BCD81BB-F3C6-7843-84E0-8B3C6E7B5F6E}">
      <dsp:nvSpPr>
        <dsp:cNvPr id="0" name=""/>
        <dsp:cNvSpPr/>
      </dsp:nvSpPr>
      <dsp:spPr>
        <a:xfrm>
          <a:off x="3439713" y="798206"/>
          <a:ext cx="2969803" cy="90542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Packet includes state travel regulations through January 2021</a:t>
          </a:r>
        </a:p>
      </dsp:txBody>
      <dsp:txXfrm>
        <a:off x="3439713" y="798206"/>
        <a:ext cx="2969803" cy="905427"/>
      </dsp:txXfrm>
    </dsp:sp>
    <dsp:sp modelId="{B79E0DE7-E0A5-FD4D-BB00-CEAAB970682D}">
      <dsp:nvSpPr>
        <dsp:cNvPr id="0" name=""/>
        <dsp:cNvSpPr/>
      </dsp:nvSpPr>
      <dsp:spPr>
        <a:xfrm>
          <a:off x="3439713" y="1929991"/>
          <a:ext cx="2969803" cy="90542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Controller’s Office website for more information</a:t>
          </a:r>
        </a:p>
      </dsp:txBody>
      <dsp:txXfrm>
        <a:off x="3439713" y="1929991"/>
        <a:ext cx="2969803" cy="905427"/>
      </dsp:txXfrm>
    </dsp:sp>
    <dsp:sp modelId="{874D3CB6-F308-7A4C-9760-30DD5236E012}">
      <dsp:nvSpPr>
        <dsp:cNvPr id="0" name=""/>
        <dsp:cNvSpPr/>
      </dsp:nvSpPr>
      <dsp:spPr>
        <a:xfrm>
          <a:off x="3439713" y="3061775"/>
          <a:ext cx="2969803" cy="90542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Updates are sent through Faculty/Staff Notices</a:t>
          </a:r>
        </a:p>
      </dsp:txBody>
      <dsp:txXfrm>
        <a:off x="3439713" y="3061775"/>
        <a:ext cx="2969803" cy="9054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2ECC-3001-0544-A8B6-CC14F9BFB926}">
      <dsp:nvSpPr>
        <dsp:cNvPr id="0" name=""/>
        <dsp:cNvSpPr/>
      </dsp:nvSpPr>
      <dsp:spPr>
        <a:xfrm rot="16200000">
          <a:off x="-1562297" y="1563041"/>
          <a:ext cx="5060848" cy="193476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All forms have been approved</a:t>
          </a:r>
        </a:p>
      </dsp:txBody>
      <dsp:txXfrm rot="5400000">
        <a:off x="744" y="1012170"/>
        <a:ext cx="1934765" cy="3036508"/>
      </dsp:txXfrm>
    </dsp:sp>
    <dsp:sp modelId="{9D92F537-3769-2342-BAAB-C3E3C5E0DD6E}">
      <dsp:nvSpPr>
        <dsp:cNvPr id="0" name=""/>
        <dsp:cNvSpPr/>
      </dsp:nvSpPr>
      <dsp:spPr>
        <a:xfrm rot="16200000">
          <a:off x="517576" y="1563041"/>
          <a:ext cx="5060848" cy="193476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Attachments have been uploaded </a:t>
          </a:r>
          <a:r>
            <a:rPr lang="en-US" sz="2400" u="sng" kern="1200" dirty="0">
              <a:solidFill>
                <a:schemeClr val="tx1"/>
              </a:solidFill>
            </a:rPr>
            <a:t>OR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2080617" y="1012170"/>
        <a:ext cx="1934765" cy="3036508"/>
      </dsp:txXfrm>
    </dsp:sp>
    <dsp:sp modelId="{C698CE39-7971-F540-B283-144ED1EFCFD7}">
      <dsp:nvSpPr>
        <dsp:cNvPr id="0" name=""/>
        <dsp:cNvSpPr/>
      </dsp:nvSpPr>
      <dsp:spPr>
        <a:xfrm rot="16200000">
          <a:off x="2597449" y="1563041"/>
          <a:ext cx="5060848" cy="193476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Submitted to the Travel Office</a:t>
          </a:r>
        </a:p>
      </dsp:txBody>
      <dsp:txXfrm rot="5400000">
        <a:off x="4160490" y="1012170"/>
        <a:ext cx="1934765" cy="30365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E09A5-2DE0-D040-B65E-7175CBBA0BA0}">
      <dsp:nvSpPr>
        <dsp:cNvPr id="0" name=""/>
        <dsp:cNvSpPr/>
      </dsp:nvSpPr>
      <dsp:spPr>
        <a:xfrm>
          <a:off x="0" y="32840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BA6B4F-64CB-C942-8D1B-6E69CF2BCB4E}">
      <dsp:nvSpPr>
        <dsp:cNvPr id="0" name=""/>
        <dsp:cNvSpPr/>
      </dsp:nvSpPr>
      <dsp:spPr>
        <a:xfrm>
          <a:off x="381000" y="77479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Hotel Rates outside state approved rate</a:t>
          </a:r>
        </a:p>
      </dsp:txBody>
      <dsp:txXfrm>
        <a:off x="405498" y="101977"/>
        <a:ext cx="5285004" cy="452844"/>
      </dsp:txXfrm>
    </dsp:sp>
    <dsp:sp modelId="{E00B827D-30CC-0E43-A6FA-6E06961912AF}">
      <dsp:nvSpPr>
        <dsp:cNvPr id="0" name=""/>
        <dsp:cNvSpPr/>
      </dsp:nvSpPr>
      <dsp:spPr>
        <a:xfrm>
          <a:off x="0" y="109952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7D369C-97B1-5D47-B04E-89E757B70810}">
      <dsp:nvSpPr>
        <dsp:cNvPr id="0" name=""/>
        <dsp:cNvSpPr/>
      </dsp:nvSpPr>
      <dsp:spPr>
        <a:xfrm>
          <a:off x="381000" y="848600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Original receipts</a:t>
          </a:r>
        </a:p>
      </dsp:txBody>
      <dsp:txXfrm>
        <a:off x="405498" y="873098"/>
        <a:ext cx="5285004" cy="452844"/>
      </dsp:txXfrm>
    </dsp:sp>
    <dsp:sp modelId="{5D38F719-7BB0-5D43-BE83-B369AE3464AA}">
      <dsp:nvSpPr>
        <dsp:cNvPr id="0" name=""/>
        <dsp:cNvSpPr/>
      </dsp:nvSpPr>
      <dsp:spPr>
        <a:xfrm>
          <a:off x="0" y="187064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25D000-5662-2347-ABC4-080C94AF84C4}">
      <dsp:nvSpPr>
        <dsp:cNvPr id="0" name=""/>
        <dsp:cNvSpPr/>
      </dsp:nvSpPr>
      <dsp:spPr>
        <a:xfrm>
          <a:off x="381000" y="1619719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Louisiana State Sales Tax not removed</a:t>
          </a:r>
        </a:p>
      </dsp:txBody>
      <dsp:txXfrm>
        <a:off x="405498" y="1644217"/>
        <a:ext cx="5285004" cy="452844"/>
      </dsp:txXfrm>
    </dsp:sp>
    <dsp:sp modelId="{FBFC31BD-AFAC-174E-B179-3FE1316F37A8}">
      <dsp:nvSpPr>
        <dsp:cNvPr id="0" name=""/>
        <dsp:cNvSpPr/>
      </dsp:nvSpPr>
      <dsp:spPr>
        <a:xfrm>
          <a:off x="0" y="264176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D645F0-3CCA-5E46-BA7E-D8B27B8087C9}">
      <dsp:nvSpPr>
        <dsp:cNvPr id="0" name=""/>
        <dsp:cNvSpPr/>
      </dsp:nvSpPr>
      <dsp:spPr>
        <a:xfrm>
          <a:off x="381000" y="2390840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USPARK.NET not used</a:t>
          </a:r>
        </a:p>
      </dsp:txBody>
      <dsp:txXfrm>
        <a:off x="405498" y="2415338"/>
        <a:ext cx="5285004" cy="452844"/>
      </dsp:txXfrm>
    </dsp:sp>
    <dsp:sp modelId="{8DDADED9-65B9-6644-A38F-DA758761215B}">
      <dsp:nvSpPr>
        <dsp:cNvPr id="0" name=""/>
        <dsp:cNvSpPr/>
      </dsp:nvSpPr>
      <dsp:spPr>
        <a:xfrm>
          <a:off x="0" y="341288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D30364-830D-E048-BFBB-877C67AA15B8}">
      <dsp:nvSpPr>
        <dsp:cNvPr id="0" name=""/>
        <dsp:cNvSpPr/>
      </dsp:nvSpPr>
      <dsp:spPr>
        <a:xfrm>
          <a:off x="381000" y="3161960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Alcohol not reimbursable</a:t>
          </a:r>
        </a:p>
      </dsp:txBody>
      <dsp:txXfrm>
        <a:off x="405498" y="3186458"/>
        <a:ext cx="5285004" cy="452844"/>
      </dsp:txXfrm>
    </dsp:sp>
    <dsp:sp modelId="{4DFE8294-84B4-2B46-B156-073157D7153E}">
      <dsp:nvSpPr>
        <dsp:cNvPr id="0" name=""/>
        <dsp:cNvSpPr/>
      </dsp:nvSpPr>
      <dsp:spPr>
        <a:xfrm>
          <a:off x="0" y="418400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FA61D-198A-3848-B923-B9A03B1C7E54}">
      <dsp:nvSpPr>
        <dsp:cNvPr id="0" name=""/>
        <dsp:cNvSpPr/>
      </dsp:nvSpPr>
      <dsp:spPr>
        <a:xfrm>
          <a:off x="381000" y="3933080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Tips over 20%</a:t>
          </a:r>
        </a:p>
      </dsp:txBody>
      <dsp:txXfrm>
        <a:off x="405498" y="3957578"/>
        <a:ext cx="5285004" cy="452844"/>
      </dsp:txXfrm>
    </dsp:sp>
    <dsp:sp modelId="{2BB63736-5046-094E-BF0D-E58963BDF687}">
      <dsp:nvSpPr>
        <dsp:cNvPr id="0" name=""/>
        <dsp:cNvSpPr/>
      </dsp:nvSpPr>
      <dsp:spPr>
        <a:xfrm>
          <a:off x="0" y="4955120"/>
          <a:ext cx="7620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F69998-D31D-174D-831C-E6EC6706B80A}">
      <dsp:nvSpPr>
        <dsp:cNvPr id="0" name=""/>
        <dsp:cNvSpPr/>
      </dsp:nvSpPr>
      <dsp:spPr>
        <a:xfrm>
          <a:off x="381000" y="4704200"/>
          <a:ext cx="53340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Traveling outside timeframe of allowable meals</a:t>
          </a:r>
        </a:p>
      </dsp:txBody>
      <dsp:txXfrm>
        <a:off x="405498" y="4728698"/>
        <a:ext cx="5285004" cy="4528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FD6A-B620-C740-9AA9-5E8536D70077}">
      <dsp:nvSpPr>
        <dsp:cNvPr id="0" name=""/>
        <dsp:cNvSpPr/>
      </dsp:nvSpPr>
      <dsp:spPr>
        <a:xfrm>
          <a:off x="0" y="1018936"/>
          <a:ext cx="8024261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Expense Reports not submitted timely</a:t>
          </a:r>
        </a:p>
      </dsp:txBody>
      <dsp:txXfrm>
        <a:off x="32784" y="1051720"/>
        <a:ext cx="7958693" cy="606012"/>
      </dsp:txXfrm>
    </dsp:sp>
    <dsp:sp modelId="{93DB4AD9-DD7C-F94D-92CD-1B178FB7EC5A}">
      <dsp:nvSpPr>
        <dsp:cNvPr id="0" name=""/>
        <dsp:cNvSpPr/>
      </dsp:nvSpPr>
      <dsp:spPr>
        <a:xfrm>
          <a:off x="0" y="1690516"/>
          <a:ext cx="802426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7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Must be within 5 days of travel completion</a:t>
          </a:r>
        </a:p>
      </dsp:txBody>
      <dsp:txXfrm>
        <a:off x="0" y="1690516"/>
        <a:ext cx="8024261" cy="463680"/>
      </dsp:txXfrm>
    </dsp:sp>
    <dsp:sp modelId="{9C686DC2-0F43-3142-B65A-826B9715DDB8}">
      <dsp:nvSpPr>
        <dsp:cNvPr id="0" name=""/>
        <dsp:cNvSpPr/>
      </dsp:nvSpPr>
      <dsp:spPr>
        <a:xfrm>
          <a:off x="0" y="2154196"/>
          <a:ext cx="8024261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Approval forms submitted after travel</a:t>
          </a:r>
        </a:p>
      </dsp:txBody>
      <dsp:txXfrm>
        <a:off x="32784" y="2186980"/>
        <a:ext cx="7958693" cy="606012"/>
      </dsp:txXfrm>
    </dsp:sp>
    <dsp:sp modelId="{D70351A4-7B06-D149-B10E-6377527338BD}">
      <dsp:nvSpPr>
        <dsp:cNvPr id="0" name=""/>
        <dsp:cNvSpPr/>
      </dsp:nvSpPr>
      <dsp:spPr>
        <a:xfrm>
          <a:off x="0" y="2906416"/>
          <a:ext cx="8024261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Original receipts not submitted to Travel Office timely</a:t>
          </a:r>
        </a:p>
      </dsp:txBody>
      <dsp:txXfrm>
        <a:off x="32784" y="2939200"/>
        <a:ext cx="7958693" cy="606012"/>
      </dsp:txXfrm>
    </dsp:sp>
    <dsp:sp modelId="{8D6B5DA3-D2BB-BC47-A5A3-F4B1E0A4A7F6}">
      <dsp:nvSpPr>
        <dsp:cNvPr id="0" name=""/>
        <dsp:cNvSpPr/>
      </dsp:nvSpPr>
      <dsp:spPr>
        <a:xfrm>
          <a:off x="0" y="3658636"/>
          <a:ext cx="8024261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Proper documentation not uploaded</a:t>
          </a:r>
        </a:p>
      </dsp:txBody>
      <dsp:txXfrm>
        <a:off x="32784" y="3691420"/>
        <a:ext cx="7958693" cy="606012"/>
      </dsp:txXfrm>
    </dsp:sp>
    <dsp:sp modelId="{F7321669-837D-644B-B7F9-69FC0950F69C}">
      <dsp:nvSpPr>
        <dsp:cNvPr id="0" name=""/>
        <dsp:cNvSpPr/>
      </dsp:nvSpPr>
      <dsp:spPr>
        <a:xfrm>
          <a:off x="0" y="4410856"/>
          <a:ext cx="8024261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</a:rPr>
            <a:t>Expense dates all outside approved dates of travel</a:t>
          </a:r>
        </a:p>
      </dsp:txBody>
      <dsp:txXfrm>
        <a:off x="32784" y="4443640"/>
        <a:ext cx="7958693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04DF5-25C0-134C-B9C9-32A8D17BDED2}">
      <dsp:nvSpPr>
        <dsp:cNvPr id="0" name=""/>
        <dsp:cNvSpPr/>
      </dsp:nvSpPr>
      <dsp:spPr>
        <a:xfrm>
          <a:off x="7412" y="2023577"/>
          <a:ext cx="2215501" cy="13293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</a:rPr>
            <a:t>Before you Travel!</a:t>
          </a:r>
        </a:p>
      </dsp:txBody>
      <dsp:txXfrm>
        <a:off x="46346" y="2062511"/>
        <a:ext cx="2137633" cy="1251432"/>
      </dsp:txXfrm>
    </dsp:sp>
    <dsp:sp modelId="{27FABE2E-D37F-9243-A335-2519A1EA34AC}">
      <dsp:nvSpPr>
        <dsp:cNvPr id="0" name=""/>
        <dsp:cNvSpPr/>
      </dsp:nvSpPr>
      <dsp:spPr>
        <a:xfrm>
          <a:off x="2444464" y="2413505"/>
          <a:ext cx="469686" cy="54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2444464" y="2523394"/>
        <a:ext cx="328780" cy="329666"/>
      </dsp:txXfrm>
    </dsp:sp>
    <dsp:sp modelId="{F42CAEFD-3B4B-2444-A817-0967FE8FA059}">
      <dsp:nvSpPr>
        <dsp:cNvPr id="0" name=""/>
        <dsp:cNvSpPr/>
      </dsp:nvSpPr>
      <dsp:spPr>
        <a:xfrm>
          <a:off x="3109114" y="2023577"/>
          <a:ext cx="2215501" cy="13293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</a:rPr>
            <a:t>Create a Spend Authorization</a:t>
          </a:r>
        </a:p>
      </dsp:txBody>
      <dsp:txXfrm>
        <a:off x="3148048" y="2062511"/>
        <a:ext cx="2137633" cy="1251432"/>
      </dsp:txXfrm>
    </dsp:sp>
    <dsp:sp modelId="{86AE7860-CE0A-C246-8758-F3EFD15A8FE7}">
      <dsp:nvSpPr>
        <dsp:cNvPr id="0" name=""/>
        <dsp:cNvSpPr/>
      </dsp:nvSpPr>
      <dsp:spPr>
        <a:xfrm>
          <a:off x="5546166" y="2413505"/>
          <a:ext cx="469686" cy="54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5546166" y="2523394"/>
        <a:ext cx="328780" cy="329666"/>
      </dsp:txXfrm>
    </dsp:sp>
    <dsp:sp modelId="{B7A4623A-B956-974E-97EB-27F9818DD3F5}">
      <dsp:nvSpPr>
        <dsp:cNvPr id="0" name=""/>
        <dsp:cNvSpPr/>
      </dsp:nvSpPr>
      <dsp:spPr>
        <a:xfrm>
          <a:off x="6210816" y="2023577"/>
          <a:ext cx="2215501" cy="13293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</a:rPr>
            <a:t>Spend Authorization is </a:t>
          </a:r>
          <a:r>
            <a:rPr lang="en-US" sz="2500" u="sng" kern="1200" dirty="0">
              <a:solidFill>
                <a:schemeClr val="tx1"/>
              </a:solidFill>
            </a:rPr>
            <a:t>Approved</a:t>
          </a:r>
        </a:p>
      </dsp:txBody>
      <dsp:txXfrm>
        <a:off x="6249750" y="2062511"/>
        <a:ext cx="2137633" cy="1251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D888F-10E5-5D4A-A371-7040E36EAA44}">
      <dsp:nvSpPr>
        <dsp:cNvPr id="0" name=""/>
        <dsp:cNvSpPr/>
      </dsp:nvSpPr>
      <dsp:spPr>
        <a:xfrm>
          <a:off x="0" y="0"/>
          <a:ext cx="5711644" cy="137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Book through Christopherson Business Travel </a:t>
          </a:r>
          <a:r>
            <a:rPr lang="en-US" sz="26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HTTPS://APP.CBTAT.COM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40274" y="40274"/>
        <a:ext cx="4227857" cy="1294502"/>
      </dsp:txXfrm>
    </dsp:sp>
    <dsp:sp modelId="{549AAB95-D4A6-7E49-BF42-F48B1597B6F0}">
      <dsp:nvSpPr>
        <dsp:cNvPr id="0" name=""/>
        <dsp:cNvSpPr/>
      </dsp:nvSpPr>
      <dsp:spPr>
        <a:xfrm>
          <a:off x="503968" y="1604225"/>
          <a:ext cx="5711644" cy="137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From New Orleans – reserve parking at WWW.USPARK.NET</a:t>
          </a:r>
        </a:p>
      </dsp:txBody>
      <dsp:txXfrm>
        <a:off x="544242" y="1644499"/>
        <a:ext cx="4233345" cy="1294502"/>
      </dsp:txXfrm>
    </dsp:sp>
    <dsp:sp modelId="{8E5DBC56-1522-1A4A-B61F-23EB2DD498E9}">
      <dsp:nvSpPr>
        <dsp:cNvPr id="0" name=""/>
        <dsp:cNvSpPr/>
      </dsp:nvSpPr>
      <dsp:spPr>
        <a:xfrm>
          <a:off x="1007937" y="3208450"/>
          <a:ext cx="5711644" cy="137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From Baton Rouge, bring your State ID and Airport Certificate for discount.</a:t>
          </a:r>
        </a:p>
      </dsp:txBody>
      <dsp:txXfrm>
        <a:off x="1048211" y="3248724"/>
        <a:ext cx="4233345" cy="1294502"/>
      </dsp:txXfrm>
    </dsp:sp>
    <dsp:sp modelId="{FED8EB8B-44E6-494D-ADE8-B41B9B9DDAF1}">
      <dsp:nvSpPr>
        <dsp:cNvPr id="0" name=""/>
        <dsp:cNvSpPr/>
      </dsp:nvSpPr>
      <dsp:spPr>
        <a:xfrm>
          <a:off x="4817862" y="1042746"/>
          <a:ext cx="893782" cy="8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018963" y="1042746"/>
        <a:ext cx="491580" cy="672571"/>
      </dsp:txXfrm>
    </dsp:sp>
    <dsp:sp modelId="{46B78EA5-F715-6C4F-8A41-EEF366A80AE7}">
      <dsp:nvSpPr>
        <dsp:cNvPr id="0" name=""/>
        <dsp:cNvSpPr/>
      </dsp:nvSpPr>
      <dsp:spPr>
        <a:xfrm>
          <a:off x="5321830" y="2637804"/>
          <a:ext cx="893782" cy="8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522931" y="2637804"/>
        <a:ext cx="491580" cy="672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82FA-0F6E-4146-BC78-16F269505F41}">
      <dsp:nvSpPr>
        <dsp:cNvPr id="0" name=""/>
        <dsp:cNvSpPr/>
      </dsp:nvSpPr>
      <dsp:spPr>
        <a:xfrm>
          <a:off x="20721" y="3834"/>
          <a:ext cx="8006397" cy="1746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tx1"/>
              </a:solidFill>
            </a:rPr>
            <a:t>Are you Driving?</a:t>
          </a:r>
        </a:p>
      </dsp:txBody>
      <dsp:txXfrm>
        <a:off x="71870" y="54983"/>
        <a:ext cx="7904099" cy="1644046"/>
      </dsp:txXfrm>
    </dsp:sp>
    <dsp:sp modelId="{72381B62-6FFB-DD43-8F17-1603729E8E91}">
      <dsp:nvSpPr>
        <dsp:cNvPr id="0" name=""/>
        <dsp:cNvSpPr/>
      </dsp:nvSpPr>
      <dsp:spPr>
        <a:xfrm>
          <a:off x="6278" y="1889915"/>
          <a:ext cx="3095322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>
              <a:solidFill>
                <a:schemeClr val="tx1"/>
              </a:solidFill>
            </a:rPr>
            <a:t>Less than 99 miles</a:t>
          </a:r>
        </a:p>
      </dsp:txBody>
      <dsp:txXfrm>
        <a:off x="54890" y="1938527"/>
        <a:ext cx="2998098" cy="1562499"/>
      </dsp:txXfrm>
    </dsp:sp>
    <dsp:sp modelId="{F6F919C5-E9CA-EC40-9ACA-E9EB5064DAD4}">
      <dsp:nvSpPr>
        <dsp:cNvPr id="0" name=""/>
        <dsp:cNvSpPr/>
      </dsp:nvSpPr>
      <dsp:spPr>
        <a:xfrm>
          <a:off x="6278" y="3689375"/>
          <a:ext cx="1515829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Use personal vehicle and claim $0.56/mile</a:t>
          </a:r>
        </a:p>
      </dsp:txBody>
      <dsp:txXfrm>
        <a:off x="50675" y="3733772"/>
        <a:ext cx="1427035" cy="1570929"/>
      </dsp:txXfrm>
    </dsp:sp>
    <dsp:sp modelId="{B8962C98-7F5F-4F49-B67F-A91345B079FE}">
      <dsp:nvSpPr>
        <dsp:cNvPr id="0" name=""/>
        <dsp:cNvSpPr/>
      </dsp:nvSpPr>
      <dsp:spPr>
        <a:xfrm>
          <a:off x="1585772" y="3689375"/>
          <a:ext cx="1515829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Provide odometer and online map calculator</a:t>
          </a:r>
        </a:p>
      </dsp:txBody>
      <dsp:txXfrm>
        <a:off x="1630169" y="3733772"/>
        <a:ext cx="1427035" cy="1570929"/>
      </dsp:txXfrm>
    </dsp:sp>
    <dsp:sp modelId="{90750B49-B181-D74B-BAE1-8DD2ECD42411}">
      <dsp:nvSpPr>
        <dsp:cNvPr id="0" name=""/>
        <dsp:cNvSpPr/>
      </dsp:nvSpPr>
      <dsp:spPr>
        <a:xfrm>
          <a:off x="3228931" y="1889915"/>
          <a:ext cx="4812630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>
              <a:solidFill>
                <a:schemeClr val="tx1"/>
              </a:solidFill>
            </a:rPr>
            <a:t>More than 99 Miles</a:t>
          </a:r>
        </a:p>
      </dsp:txBody>
      <dsp:txXfrm>
        <a:off x="3277543" y="1938527"/>
        <a:ext cx="4715406" cy="1562499"/>
      </dsp:txXfrm>
    </dsp:sp>
    <dsp:sp modelId="{D3E73B3F-0137-E948-B330-C26CBFA3E733}">
      <dsp:nvSpPr>
        <dsp:cNvPr id="0" name=""/>
        <dsp:cNvSpPr/>
      </dsp:nvSpPr>
      <dsp:spPr>
        <a:xfrm>
          <a:off x="3297837" y="3689375"/>
          <a:ext cx="1515829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Vehicle Rental Form; State Acct Number: L142174 </a:t>
          </a:r>
        </a:p>
      </dsp:txBody>
      <dsp:txXfrm>
        <a:off x="3342234" y="3733772"/>
        <a:ext cx="1427035" cy="1570929"/>
      </dsp:txXfrm>
    </dsp:sp>
    <dsp:sp modelId="{D8C1A85A-216E-9A49-90D7-1A1BD982EAB7}">
      <dsp:nvSpPr>
        <dsp:cNvPr id="0" name=""/>
        <dsp:cNvSpPr/>
      </dsp:nvSpPr>
      <dsp:spPr>
        <a:xfrm>
          <a:off x="4877331" y="3689375"/>
          <a:ext cx="1515829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Traveling out of state, attach airfare quote to show cost savings</a:t>
          </a:r>
        </a:p>
      </dsp:txBody>
      <dsp:txXfrm>
        <a:off x="4921728" y="3733772"/>
        <a:ext cx="1427035" cy="1570929"/>
      </dsp:txXfrm>
    </dsp:sp>
    <dsp:sp modelId="{7D1B38C1-0789-A545-8D59-6288341E78D4}">
      <dsp:nvSpPr>
        <dsp:cNvPr id="0" name=""/>
        <dsp:cNvSpPr/>
      </dsp:nvSpPr>
      <dsp:spPr>
        <a:xfrm>
          <a:off x="6456825" y="3689375"/>
          <a:ext cx="1515829" cy="16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Gas receipts to be original and itemized</a:t>
          </a:r>
        </a:p>
      </dsp:txBody>
      <dsp:txXfrm>
        <a:off x="6501222" y="3733772"/>
        <a:ext cx="1427035" cy="1570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57077-F376-E643-AEBA-02A3D9AC0B1F}">
      <dsp:nvSpPr>
        <dsp:cNvPr id="0" name=""/>
        <dsp:cNvSpPr/>
      </dsp:nvSpPr>
      <dsp:spPr>
        <a:xfrm>
          <a:off x="1489338" y="0"/>
          <a:ext cx="4997959" cy="4997959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D91C6-0461-C849-9239-F74133C97363}">
      <dsp:nvSpPr>
        <dsp:cNvPr id="0" name=""/>
        <dsp:cNvSpPr/>
      </dsp:nvSpPr>
      <dsp:spPr>
        <a:xfrm>
          <a:off x="3844327" y="502480"/>
          <a:ext cx="3248673" cy="1183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Must be an authorized traveler</a:t>
          </a:r>
        </a:p>
      </dsp:txBody>
      <dsp:txXfrm>
        <a:off x="3902082" y="560235"/>
        <a:ext cx="3133163" cy="1067600"/>
      </dsp:txXfrm>
    </dsp:sp>
    <dsp:sp modelId="{047729C3-9C59-344B-AA8E-86657F8CCEF1}">
      <dsp:nvSpPr>
        <dsp:cNvPr id="0" name=""/>
        <dsp:cNvSpPr/>
      </dsp:nvSpPr>
      <dsp:spPr>
        <a:xfrm>
          <a:off x="3844327" y="1833479"/>
          <a:ext cx="3248673" cy="1183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Acknowledgement of Non-State Employees Utilizing State Vehicles form</a:t>
          </a:r>
        </a:p>
      </dsp:txBody>
      <dsp:txXfrm>
        <a:off x="3902082" y="1891234"/>
        <a:ext cx="3133163" cy="1067600"/>
      </dsp:txXfrm>
    </dsp:sp>
    <dsp:sp modelId="{0274E1CC-D740-1140-A97B-BDFAC63DEF0E}">
      <dsp:nvSpPr>
        <dsp:cNvPr id="0" name=""/>
        <dsp:cNvSpPr/>
      </dsp:nvSpPr>
      <dsp:spPr>
        <a:xfrm>
          <a:off x="3844327" y="3164479"/>
          <a:ext cx="3248673" cy="1183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No reimbursement without Safety Driving Course</a:t>
          </a:r>
        </a:p>
      </dsp:txBody>
      <dsp:txXfrm>
        <a:off x="3902082" y="3222234"/>
        <a:ext cx="3133163" cy="1067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6F718-367C-6540-9CB7-AD8031A5E23C}">
      <dsp:nvSpPr>
        <dsp:cNvPr id="0" name=""/>
        <dsp:cNvSpPr/>
      </dsp:nvSpPr>
      <dsp:spPr>
        <a:xfrm>
          <a:off x="0" y="0"/>
          <a:ext cx="8342095" cy="149938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Check travel destination on state’s tier system.</a:t>
          </a:r>
        </a:p>
      </dsp:txBody>
      <dsp:txXfrm>
        <a:off x="0" y="0"/>
        <a:ext cx="8342095" cy="1499387"/>
      </dsp:txXfrm>
    </dsp:sp>
    <dsp:sp modelId="{A3818A03-C314-904A-90E6-FBA7E398CDAE}">
      <dsp:nvSpPr>
        <dsp:cNvPr id="0" name=""/>
        <dsp:cNvSpPr/>
      </dsp:nvSpPr>
      <dsp:spPr>
        <a:xfrm>
          <a:off x="0" y="1499387"/>
          <a:ext cx="2085523" cy="3148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Louisiana Travel: Hotel Tax Exemption Form</a:t>
          </a:r>
        </a:p>
      </dsp:txBody>
      <dsp:txXfrm>
        <a:off x="0" y="1499387"/>
        <a:ext cx="2085523" cy="3148714"/>
      </dsp:txXfrm>
    </dsp:sp>
    <dsp:sp modelId="{D65FC66D-4688-B245-9D61-047E0DF29A08}">
      <dsp:nvSpPr>
        <dsp:cNvPr id="0" name=""/>
        <dsp:cNvSpPr/>
      </dsp:nvSpPr>
      <dsp:spPr>
        <a:xfrm>
          <a:off x="2085523" y="1499387"/>
          <a:ext cx="2085523" cy="3148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Out of State Travel: Hotel Overage Request Form</a:t>
          </a:r>
        </a:p>
      </dsp:txBody>
      <dsp:txXfrm>
        <a:off x="2085523" y="1499387"/>
        <a:ext cx="2085523" cy="3148714"/>
      </dsp:txXfrm>
    </dsp:sp>
    <dsp:sp modelId="{01916228-DCE2-E649-906F-605B1773518C}">
      <dsp:nvSpPr>
        <dsp:cNvPr id="0" name=""/>
        <dsp:cNvSpPr/>
      </dsp:nvSpPr>
      <dsp:spPr>
        <a:xfrm>
          <a:off x="4171047" y="1499387"/>
          <a:ext cx="2085523" cy="3148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Other Travel: limited to state rate</a:t>
          </a:r>
        </a:p>
      </dsp:txBody>
      <dsp:txXfrm>
        <a:off x="4171047" y="1499387"/>
        <a:ext cx="2085523" cy="3148714"/>
      </dsp:txXfrm>
    </dsp:sp>
    <dsp:sp modelId="{CCB3D4A9-8F3F-E84C-A59B-C83CBFC4FFCD}">
      <dsp:nvSpPr>
        <dsp:cNvPr id="0" name=""/>
        <dsp:cNvSpPr/>
      </dsp:nvSpPr>
      <dsp:spPr>
        <a:xfrm>
          <a:off x="6256571" y="1499387"/>
          <a:ext cx="2085523" cy="3148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Sharing a room? Allowable rate: state rate x people in room</a:t>
          </a:r>
        </a:p>
      </dsp:txBody>
      <dsp:txXfrm>
        <a:off x="6256571" y="1499387"/>
        <a:ext cx="2085523" cy="3148714"/>
      </dsp:txXfrm>
    </dsp:sp>
    <dsp:sp modelId="{19DCD430-48A9-2146-93C1-0A14EE18CCE3}">
      <dsp:nvSpPr>
        <dsp:cNvPr id="0" name=""/>
        <dsp:cNvSpPr/>
      </dsp:nvSpPr>
      <dsp:spPr>
        <a:xfrm>
          <a:off x="0" y="4648101"/>
          <a:ext cx="8342095" cy="34985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34C9-C171-604C-9F62-BE5AA012C92F}">
      <dsp:nvSpPr>
        <dsp:cNvPr id="0" name=""/>
        <dsp:cNvSpPr/>
      </dsp:nvSpPr>
      <dsp:spPr>
        <a:xfrm>
          <a:off x="3216" y="3346"/>
          <a:ext cx="8945061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tx1"/>
              </a:solidFill>
            </a:rPr>
            <a:t>Miscellaneous Items</a:t>
          </a:r>
        </a:p>
      </dsp:txBody>
      <dsp:txXfrm>
        <a:off x="54091" y="54221"/>
        <a:ext cx="8843311" cy="1635240"/>
      </dsp:txXfrm>
    </dsp:sp>
    <dsp:sp modelId="{59168B83-099E-EC43-A240-64C44ABB4A98}">
      <dsp:nvSpPr>
        <dsp:cNvPr id="0" name=""/>
        <dsp:cNvSpPr/>
      </dsp:nvSpPr>
      <dsp:spPr>
        <a:xfrm>
          <a:off x="3216" y="1897723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Registration Fees</a:t>
          </a:r>
        </a:p>
      </dsp:txBody>
      <dsp:txXfrm>
        <a:off x="44566" y="1939073"/>
        <a:ext cx="1329083" cy="1654290"/>
      </dsp:txXfrm>
    </dsp:sp>
    <dsp:sp modelId="{BEB6E5CA-21A6-2E41-B069-DAF48337D138}">
      <dsp:nvSpPr>
        <dsp:cNvPr id="0" name=""/>
        <dsp:cNvSpPr/>
      </dsp:nvSpPr>
      <dsp:spPr>
        <a:xfrm>
          <a:off x="3216" y="3792099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PCARD or personal card with reimbursement</a:t>
          </a:r>
        </a:p>
      </dsp:txBody>
      <dsp:txXfrm>
        <a:off x="44566" y="3833449"/>
        <a:ext cx="1329083" cy="1654290"/>
      </dsp:txXfrm>
    </dsp:sp>
    <dsp:sp modelId="{973969A9-D4D1-8447-913E-29820EBE39D1}">
      <dsp:nvSpPr>
        <dsp:cNvPr id="0" name=""/>
        <dsp:cNvSpPr/>
      </dsp:nvSpPr>
      <dsp:spPr>
        <a:xfrm>
          <a:off x="1533590" y="1897723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Membership Fees</a:t>
          </a:r>
        </a:p>
      </dsp:txBody>
      <dsp:txXfrm>
        <a:off x="1574940" y="1939073"/>
        <a:ext cx="1329083" cy="1654290"/>
      </dsp:txXfrm>
    </dsp:sp>
    <dsp:sp modelId="{6BBF4584-F307-1B4D-83D8-B726B8D328C6}">
      <dsp:nvSpPr>
        <dsp:cNvPr id="0" name=""/>
        <dsp:cNvSpPr/>
      </dsp:nvSpPr>
      <dsp:spPr>
        <a:xfrm>
          <a:off x="1533590" y="3792099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Cannot reimburse through Travel</a:t>
          </a:r>
        </a:p>
      </dsp:txBody>
      <dsp:txXfrm>
        <a:off x="1574940" y="3833449"/>
        <a:ext cx="1329083" cy="1654290"/>
      </dsp:txXfrm>
    </dsp:sp>
    <dsp:sp modelId="{3B748399-0ADE-E84B-8368-ED413A2E62E5}">
      <dsp:nvSpPr>
        <dsp:cNvPr id="0" name=""/>
        <dsp:cNvSpPr/>
      </dsp:nvSpPr>
      <dsp:spPr>
        <a:xfrm>
          <a:off x="3063963" y="1897723"/>
          <a:ext cx="2882862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Travel/Cash Advances</a:t>
          </a:r>
        </a:p>
      </dsp:txBody>
      <dsp:txXfrm>
        <a:off x="3114838" y="1948598"/>
        <a:ext cx="2781112" cy="1635240"/>
      </dsp:txXfrm>
    </dsp:sp>
    <dsp:sp modelId="{1153EB95-7277-D944-8EB0-721116DD096D}">
      <dsp:nvSpPr>
        <dsp:cNvPr id="0" name=""/>
        <dsp:cNvSpPr/>
      </dsp:nvSpPr>
      <dsp:spPr>
        <a:xfrm>
          <a:off x="3063963" y="3792099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When spending personal funds on airfare or registration</a:t>
          </a:r>
        </a:p>
      </dsp:txBody>
      <dsp:txXfrm>
        <a:off x="3105313" y="3833449"/>
        <a:ext cx="1329083" cy="1654290"/>
      </dsp:txXfrm>
    </dsp:sp>
    <dsp:sp modelId="{7921558E-894F-D54B-9291-A10FC1FE84FF}">
      <dsp:nvSpPr>
        <dsp:cNvPr id="0" name=""/>
        <dsp:cNvSpPr/>
      </dsp:nvSpPr>
      <dsp:spPr>
        <a:xfrm>
          <a:off x="4535042" y="3792099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Travel Advance Agreement/Request</a:t>
          </a:r>
        </a:p>
      </dsp:txBody>
      <dsp:txXfrm>
        <a:off x="4576392" y="3833449"/>
        <a:ext cx="1329083" cy="1654290"/>
      </dsp:txXfrm>
    </dsp:sp>
    <dsp:sp modelId="{A419F0A7-0A84-3240-882C-87920C727D7C}">
      <dsp:nvSpPr>
        <dsp:cNvPr id="0" name=""/>
        <dsp:cNvSpPr/>
      </dsp:nvSpPr>
      <dsp:spPr>
        <a:xfrm>
          <a:off x="6065415" y="1897723"/>
          <a:ext cx="2882862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LA State Sales Tax</a:t>
          </a:r>
        </a:p>
      </dsp:txBody>
      <dsp:txXfrm>
        <a:off x="6116290" y="1948598"/>
        <a:ext cx="2781112" cy="1635240"/>
      </dsp:txXfrm>
    </dsp:sp>
    <dsp:sp modelId="{458E157B-745E-2D4F-99AE-83EB170610E5}">
      <dsp:nvSpPr>
        <dsp:cNvPr id="0" name=""/>
        <dsp:cNvSpPr/>
      </dsp:nvSpPr>
      <dsp:spPr>
        <a:xfrm>
          <a:off x="6065415" y="3792099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Usually not reimbursed</a:t>
          </a:r>
        </a:p>
      </dsp:txBody>
      <dsp:txXfrm>
        <a:off x="6106765" y="3833449"/>
        <a:ext cx="1329083" cy="1654290"/>
      </dsp:txXfrm>
    </dsp:sp>
    <dsp:sp modelId="{0B303659-C75D-F743-88BF-FF7F3A6FB269}">
      <dsp:nvSpPr>
        <dsp:cNvPr id="0" name=""/>
        <dsp:cNvSpPr/>
      </dsp:nvSpPr>
      <dsp:spPr>
        <a:xfrm>
          <a:off x="7536494" y="3792099"/>
          <a:ext cx="1411783" cy="173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Tax Exemption Form</a:t>
          </a:r>
        </a:p>
      </dsp:txBody>
      <dsp:txXfrm>
        <a:off x="7577844" y="3833449"/>
        <a:ext cx="1329083" cy="16542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50BB4-12F6-7444-B9BE-D0008E39F0D3}">
      <dsp:nvSpPr>
        <dsp:cNvPr id="0" name=""/>
        <dsp:cNvSpPr/>
      </dsp:nvSpPr>
      <dsp:spPr>
        <a:xfrm>
          <a:off x="0" y="426185"/>
          <a:ext cx="8999621" cy="2902395"/>
        </a:xfrm>
        <a:prstGeom prst="rightArrow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58D14-22A3-7046-90B3-4E126260DE40}">
      <dsp:nvSpPr>
        <dsp:cNvPr id="0" name=""/>
        <dsp:cNvSpPr/>
      </dsp:nvSpPr>
      <dsp:spPr>
        <a:xfrm>
          <a:off x="6827495" y="2858973"/>
          <a:ext cx="1272163" cy="6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Jamie Grady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Travel Desk @ SLU 10720</a:t>
          </a:r>
        </a:p>
      </dsp:txBody>
      <dsp:txXfrm>
        <a:off x="6827495" y="2858973"/>
        <a:ext cx="1272163" cy="667968"/>
      </dsp:txXfrm>
    </dsp:sp>
    <dsp:sp modelId="{C7164054-53D2-1141-A915-599845DB0E1E}">
      <dsp:nvSpPr>
        <dsp:cNvPr id="0" name=""/>
        <dsp:cNvSpPr/>
      </dsp:nvSpPr>
      <dsp:spPr>
        <a:xfrm>
          <a:off x="6827495" y="1262656"/>
          <a:ext cx="1272163" cy="1451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Submit original receipts and forms </a:t>
          </a:r>
        </a:p>
      </dsp:txBody>
      <dsp:txXfrm>
        <a:off x="6827495" y="1262656"/>
        <a:ext cx="1272163" cy="1451197"/>
      </dsp:txXfrm>
    </dsp:sp>
    <dsp:sp modelId="{62723B6A-E06D-934B-9CCD-BE97F4F1846A}">
      <dsp:nvSpPr>
        <dsp:cNvPr id="0" name=""/>
        <dsp:cNvSpPr/>
      </dsp:nvSpPr>
      <dsp:spPr>
        <a:xfrm>
          <a:off x="5300899" y="1262656"/>
          <a:ext cx="1272163" cy="1451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Upload conference agenda</a:t>
          </a:r>
        </a:p>
      </dsp:txBody>
      <dsp:txXfrm>
        <a:off x="5300899" y="1262656"/>
        <a:ext cx="1272163" cy="1451197"/>
      </dsp:txXfrm>
    </dsp:sp>
    <dsp:sp modelId="{42D4469D-D0B3-064B-A6BD-2446448D3152}">
      <dsp:nvSpPr>
        <dsp:cNvPr id="0" name=""/>
        <dsp:cNvSpPr/>
      </dsp:nvSpPr>
      <dsp:spPr>
        <a:xfrm>
          <a:off x="3774303" y="1262656"/>
          <a:ext cx="1272163" cy="1451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Each traveler needs an expense report</a:t>
          </a:r>
        </a:p>
      </dsp:txBody>
      <dsp:txXfrm>
        <a:off x="3774303" y="1262656"/>
        <a:ext cx="1272163" cy="1451197"/>
      </dsp:txXfrm>
    </dsp:sp>
    <dsp:sp modelId="{25589A7A-E47D-C847-B2D8-0BBC66464393}">
      <dsp:nvSpPr>
        <dsp:cNvPr id="0" name=""/>
        <dsp:cNvSpPr/>
      </dsp:nvSpPr>
      <dsp:spPr>
        <a:xfrm>
          <a:off x="2247708" y="1262656"/>
          <a:ext cx="1272163" cy="1451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Itemize expense based on type</a:t>
          </a:r>
        </a:p>
      </dsp:txBody>
      <dsp:txXfrm>
        <a:off x="2247708" y="1262656"/>
        <a:ext cx="1272163" cy="1451197"/>
      </dsp:txXfrm>
    </dsp:sp>
    <dsp:sp modelId="{1A573463-9CA8-2643-88E1-71528F90AFD4}">
      <dsp:nvSpPr>
        <dsp:cNvPr id="0" name=""/>
        <dsp:cNvSpPr/>
      </dsp:nvSpPr>
      <dsp:spPr>
        <a:xfrm>
          <a:off x="721112" y="2858973"/>
          <a:ext cx="1272163" cy="6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Within 5 days of travel</a:t>
          </a:r>
        </a:p>
      </dsp:txBody>
      <dsp:txXfrm>
        <a:off x="721112" y="2858973"/>
        <a:ext cx="1272163" cy="667968"/>
      </dsp:txXfrm>
    </dsp:sp>
    <dsp:sp modelId="{5B93A1AF-D6E5-FF41-8ADC-27EB6D25CF76}">
      <dsp:nvSpPr>
        <dsp:cNvPr id="0" name=""/>
        <dsp:cNvSpPr/>
      </dsp:nvSpPr>
      <dsp:spPr>
        <a:xfrm>
          <a:off x="721112" y="1262656"/>
          <a:ext cx="1272163" cy="1451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Complete Expense Report in Workday</a:t>
          </a:r>
        </a:p>
      </dsp:txBody>
      <dsp:txXfrm>
        <a:off x="721112" y="1262656"/>
        <a:ext cx="1272163" cy="14511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2ECC-3001-0544-A8B6-CC14F9BFB926}">
      <dsp:nvSpPr>
        <dsp:cNvPr id="0" name=""/>
        <dsp:cNvSpPr/>
      </dsp:nvSpPr>
      <dsp:spPr>
        <a:xfrm rot="16200000">
          <a:off x="-1562297" y="1563041"/>
          <a:ext cx="5060848" cy="193476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All forms have been approved</a:t>
          </a:r>
        </a:p>
      </dsp:txBody>
      <dsp:txXfrm rot="5400000">
        <a:off x="744" y="1012170"/>
        <a:ext cx="1934765" cy="3036508"/>
      </dsp:txXfrm>
    </dsp:sp>
    <dsp:sp modelId="{9D92F537-3769-2342-BAAB-C3E3C5E0DD6E}">
      <dsp:nvSpPr>
        <dsp:cNvPr id="0" name=""/>
        <dsp:cNvSpPr/>
      </dsp:nvSpPr>
      <dsp:spPr>
        <a:xfrm rot="16200000">
          <a:off x="517576" y="1563041"/>
          <a:ext cx="5060848" cy="193476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Attachments have been uploaded </a:t>
          </a:r>
          <a:r>
            <a:rPr lang="en-US" sz="2400" u="sng" kern="1200" dirty="0">
              <a:solidFill>
                <a:schemeClr val="tx1"/>
              </a:solidFill>
            </a:rPr>
            <a:t>OR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2080617" y="1012170"/>
        <a:ext cx="1934765" cy="3036508"/>
      </dsp:txXfrm>
    </dsp:sp>
    <dsp:sp modelId="{C698CE39-7971-F540-B283-144ED1EFCFD7}">
      <dsp:nvSpPr>
        <dsp:cNvPr id="0" name=""/>
        <dsp:cNvSpPr/>
      </dsp:nvSpPr>
      <dsp:spPr>
        <a:xfrm rot="16200000">
          <a:off x="2597449" y="1563041"/>
          <a:ext cx="5060848" cy="193476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Submitted to the Travel Office</a:t>
          </a:r>
        </a:p>
      </dsp:txBody>
      <dsp:txXfrm rot="5400000">
        <a:off x="4160490" y="1012170"/>
        <a:ext cx="1934765" cy="303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DF8E-9663-446B-8972-E85B087BA3C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3508-1104-49DF-828A-138CA4A37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9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4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4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5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2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0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21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6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8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3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9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508-1104-49DF-828A-138CA4A37D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2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1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E4D5-8652-4576-BFC2-F5A2AD49AF5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6E74-9197-456F-B19C-EB2AB5D6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7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ilmossey.blogspot.com/2012/01/cashpoint-receipts-like-yes-if-machine.html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hyperlink" Target="https://pixabay.com/photos/travel-holidays-vacations-flying-4022443/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hyperlink" Target="https://mkleit.wordpress.com/2012/04/28/advertising-manipulation-or-persuasion/" TargetMode="External"/><Relationship Id="rId4" Type="http://schemas.openxmlformats.org/officeDocument/2006/relationships/diagramData" Target="../diagrams/data9.xml"/><Relationship Id="rId9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71195909@N03/28955874330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hyperlink" Target="https://mkleit.wordpress.com/2012/04/28/advertising-manipulation-or-persuasion/" TargetMode="External"/><Relationship Id="rId4" Type="http://schemas.openxmlformats.org/officeDocument/2006/relationships/diagramData" Target="../diagrams/data10.xml"/><Relationship Id="rId9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hyperlink" Target="http://www.dailyclipart.net/clipart/category/money-clip-art/" TargetMode="External"/><Relationship Id="rId10" Type="http://schemas.microsoft.com/office/2007/relationships/diagramDrawing" Target="../diagrams/drawing11.xml"/><Relationship Id="rId4" Type="http://schemas.openxmlformats.org/officeDocument/2006/relationships/image" Target="../media/image36.jpg"/><Relationship Id="rId9" Type="http://schemas.openxmlformats.org/officeDocument/2006/relationships/diagramColors" Target="../diagrams/colors1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hyperlink" Target="http://www.htxt.co.za/2013/11/18/kalahari-com-only-expecting-the-xbox-one-in-june-2014/wpid-expect-delays-sign/" TargetMode="External"/><Relationship Id="rId4" Type="http://schemas.openxmlformats.org/officeDocument/2006/relationships/diagramData" Target="../diagrams/data12.xml"/><Relationship Id="rId9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astern.edu/TRAVE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hadowsgalore.com/2014/09/7-ways-travel-around-world-budget/" TargetMode="Externa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pixabay.com/en/boeing-747-airliner-airplane-159589/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tif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cbta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6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2021 Travel Training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7955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2104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Checklist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Breakdown: Hotels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973F95-24F3-E24C-8355-538232369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659062"/>
              </p:ext>
            </p:extLst>
          </p:nvPr>
        </p:nvGraphicFramePr>
        <p:xfrm>
          <a:off x="400952" y="1661995"/>
          <a:ext cx="8342095" cy="499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67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DCD430-48A9-2146-93C1-0A14EE18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C6F718-367C-6540-9CB7-AD8031A5E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818A03-C314-904A-90E6-FBA7E398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5FC66D-4688-B245-9D61-047E0DF29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916228-DCE2-E649-906F-605B17735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B3D4A9-8F3F-E84C-A59B-C83CBFC4F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3169A05B-B803-1F4E-BEA6-48E790933211}"/>
              </a:ext>
            </a:extLst>
          </p:cNvPr>
          <p:cNvSpPr txBox="1">
            <a:spLocks/>
          </p:cNvSpPr>
          <p:nvPr/>
        </p:nvSpPr>
        <p:spPr>
          <a:xfrm>
            <a:off x="1257300" y="-12104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Checklist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Breakdown: Misc.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F28B84-457C-2647-92B1-3E7F304A3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3742"/>
              </p:ext>
            </p:extLst>
          </p:nvPr>
        </p:nvGraphicFramePr>
        <p:xfrm>
          <a:off x="77002" y="1291147"/>
          <a:ext cx="8951495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96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1634C9-C171-604C-9F62-BE5AA012C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168B83-099E-EC43-A240-64C44ABB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B6E5CA-21A6-2E41-B069-DAF48337D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3969A9-D4D1-8447-913E-29820EBE3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BF4584-F307-1B4D-83D8-B726B8D32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748399-0ADE-E84B-8368-ED413A2E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53EB95-7277-D944-8EB0-721116DD0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921558E-894F-D54B-9291-A10FC1FE8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19F0A7-0A84-3240-882C-87920C727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8E157B-745E-2D4F-99AE-83EB1706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303659-C75D-F743-88BF-FF7F3A6F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06648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Checklist Breakdown</a:t>
            </a:r>
          </a:p>
        </p:txBody>
      </p:sp>
      <p:pic>
        <p:nvPicPr>
          <p:cNvPr id="9218" name="Picture 2" descr="Important Stamp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12413"/>
          <a:stretch/>
        </p:blipFill>
        <p:spPr bwMode="auto">
          <a:xfrm>
            <a:off x="2488907" y="1446961"/>
            <a:ext cx="4166185" cy="16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2B10BD-A4F7-6F47-A2E8-9E187F268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48433" y="3139943"/>
            <a:ext cx="3530603" cy="28329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4F8406F-48B3-A04A-A353-11961A608BBE}"/>
              </a:ext>
            </a:extLst>
          </p:cNvPr>
          <p:cNvSpPr txBox="1"/>
          <p:nvPr/>
        </p:nvSpPr>
        <p:spPr>
          <a:xfrm>
            <a:off x="4540702" y="3429000"/>
            <a:ext cx="4343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KEEP ALL</a:t>
            </a:r>
          </a:p>
          <a:p>
            <a:pPr algn="ctr"/>
            <a:r>
              <a:rPr lang="en-US" sz="6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RECEIPTS!</a:t>
            </a:r>
          </a:p>
        </p:txBody>
      </p:sp>
    </p:spTree>
    <p:extLst>
      <p:ext uri="{BB962C8B-B14F-4D97-AF65-F5344CB8AC3E}">
        <p14:creationId xmlns:p14="http://schemas.microsoft.com/office/powerpoint/2010/main" val="14797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42" y="-13437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After Travel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Checklist Breakdown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00ED3D8-F79D-0D40-8B56-B16BC7E4E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654585"/>
              </p:ext>
            </p:extLst>
          </p:nvPr>
        </p:nvGraphicFramePr>
        <p:xfrm>
          <a:off x="72189" y="1108243"/>
          <a:ext cx="89996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D3BEFEC-D185-994A-AF02-45C609BBD8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2646946" y="4598468"/>
            <a:ext cx="3850105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150BB4-12F6-7444-B9BE-D0008E39F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93A1AF-D6E5-FF41-8ADC-27EB6D25C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73463-9CA8-2643-88E1-71528F90A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589A7A-E47D-C847-B2D8-0BBC66464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D4469D-D0B3-064B-A6BD-2446448D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723B6A-E06D-934B-9CCD-BE97F4F18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164054-53D2-1141-A915-599845DB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E58D14-22A3-7046-90B3-4E126260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6" y="-40105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2152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Spend Authorization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BE4A8-03B1-4848-8BC5-3981A2B76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5" y="4406975"/>
            <a:ext cx="3794308" cy="1410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3EFCE-CE10-8C4C-B7E6-F0ABF9265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384" y="1029369"/>
            <a:ext cx="4914616" cy="3025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342FEE-3339-434D-9187-C05537F0D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616" y="3947497"/>
            <a:ext cx="4787478" cy="1342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CC10C-AB68-084A-877A-B7EB812F3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616" y="5290407"/>
            <a:ext cx="4683656" cy="1325563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AF2D1085-FDC7-634E-910D-930D87EC9318}"/>
              </a:ext>
            </a:extLst>
          </p:cNvPr>
          <p:cNvSpPr/>
          <p:nvPr/>
        </p:nvSpPr>
        <p:spPr>
          <a:xfrm>
            <a:off x="5863199" y="61079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65" y="1795013"/>
            <a:ext cx="1313943" cy="136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541" y="3602767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8741" y="1633519"/>
            <a:ext cx="1817697" cy="1755376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3323128" y="2412230"/>
            <a:ext cx="964949" cy="4378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56" y="165185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Spend Authorization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96D46F-0F2A-0142-A99E-1E505AAF8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6" b="59233"/>
          <a:stretch/>
        </p:blipFill>
        <p:spPr>
          <a:xfrm>
            <a:off x="5246432" y="1552170"/>
            <a:ext cx="2895068" cy="1577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28F735-52C4-6D49-BBE1-18A894BB5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559"/>
            <a:ext cx="4710659" cy="5363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6C486F-1EAF-6F42-8FDC-F4D8E0EC5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6" y="1387340"/>
            <a:ext cx="3986366" cy="36446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B61305-3B4D-3640-90FB-0984257EB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8" y="1395670"/>
            <a:ext cx="5036826" cy="5558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10E592-0072-DE44-A239-E1F139F56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76" y="1562897"/>
            <a:ext cx="3859280" cy="1939115"/>
          </a:xfrm>
          <a:prstGeom prst="rect">
            <a:avLst/>
          </a:prstGeom>
        </p:spPr>
      </p:pic>
      <p:sp>
        <p:nvSpPr>
          <p:cNvPr id="25" name="Left Arrow 24">
            <a:extLst>
              <a:ext uri="{FF2B5EF4-FFF2-40B4-BE49-F238E27FC236}">
                <a16:creationId xmlns:a16="http://schemas.microsoft.com/office/drawing/2014/main" id="{C0854579-D62D-AB4E-86C8-6D59E1778403}"/>
              </a:ext>
            </a:extLst>
          </p:cNvPr>
          <p:cNvSpPr/>
          <p:nvPr/>
        </p:nvSpPr>
        <p:spPr>
          <a:xfrm>
            <a:off x="968189" y="15861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40129" y="4669643"/>
            <a:ext cx="3338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cities listed in PPM49 are available to choose, except Hammond. If your destination city is not listed, choose “Other” and list the city in the Memo box</a:t>
            </a: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0854579-D62D-AB4E-86C8-6D59E1778403}"/>
              </a:ext>
            </a:extLst>
          </p:cNvPr>
          <p:cNvSpPr/>
          <p:nvPr/>
        </p:nvSpPr>
        <p:spPr>
          <a:xfrm rot="2459397">
            <a:off x="4485921" y="38875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C0854579-D62D-AB4E-86C8-6D59E1778403}"/>
              </a:ext>
            </a:extLst>
          </p:cNvPr>
          <p:cNvSpPr/>
          <p:nvPr/>
        </p:nvSpPr>
        <p:spPr>
          <a:xfrm rot="7117684">
            <a:off x="3793016" y="280259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527" y="14943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Spend Authorization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77C134-506F-074C-A39F-5D9243D1F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8" y="2258511"/>
            <a:ext cx="3028424" cy="4259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E1DCAD-AFC4-8647-A034-4B2DC1C81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164"/>
            <a:ext cx="5036826" cy="55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877" y="3782291"/>
            <a:ext cx="3248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99" y="15808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Spend Authorization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8A5083-A030-134B-9551-8EB6AA21C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816517"/>
              </p:ext>
            </p:extLst>
          </p:nvPr>
        </p:nvGraphicFramePr>
        <p:xfrm>
          <a:off x="2794002" y="1559293"/>
          <a:ext cx="6096000" cy="5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94EF28C-E2F2-254B-AA7F-B95CB9EC4D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0300" y="2974665"/>
            <a:ext cx="2613403" cy="22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212ECC-3001-0544-A8B6-CC14F9BFB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92F537-3769-2342-BAAB-C3E3C5E0D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98CE39-7971-F540-B283-144ED1EFC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5657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Expense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814" y="2001247"/>
            <a:ext cx="1313943" cy="136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8655" y="4506416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6663" b="3408"/>
          <a:stretch/>
        </p:blipFill>
        <p:spPr>
          <a:xfrm>
            <a:off x="2915163" y="5208529"/>
            <a:ext cx="3313674" cy="1076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710" y="1620818"/>
            <a:ext cx="5108431" cy="2505169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5411847" y="2001247"/>
            <a:ext cx="964949" cy="4378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9736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Expense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6B113-D016-D94D-ACF8-E742559C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22" y="973883"/>
            <a:ext cx="5165975" cy="5560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8277B-403F-4E49-A515-51E98D543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205" y="973883"/>
            <a:ext cx="5610851" cy="222365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63486" y="1177680"/>
            <a:ext cx="4530436" cy="1427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7339098" y="2039644"/>
            <a:ext cx="770550" cy="3665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00192" y="2268537"/>
            <a:ext cx="1575105" cy="36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59928" y="3197538"/>
            <a:ext cx="40246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Routine Field Travel</a:t>
            </a:r>
            <a:r>
              <a:rPr lang="en-US" sz="2000" dirty="0"/>
              <a:t>, choose Create New Expense Report.</a:t>
            </a:r>
          </a:p>
          <a:p>
            <a:endParaRPr lang="en-US" sz="2000" dirty="0"/>
          </a:p>
          <a:p>
            <a:r>
              <a:rPr lang="en-US" sz="2000" dirty="0"/>
              <a:t>For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all other travel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with a previously approved Spend Authorization, choose Create New Expense Report from Spend Authorization drop down menu and choose the correct Spend Authorization associated with the expense report.</a:t>
            </a:r>
          </a:p>
        </p:txBody>
      </p:sp>
    </p:spTree>
    <p:extLst>
      <p:ext uri="{BB962C8B-B14F-4D97-AF65-F5344CB8AC3E}">
        <p14:creationId xmlns:p14="http://schemas.microsoft.com/office/powerpoint/2010/main" val="22100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0819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Agenda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0A205-DE54-164C-A3D0-C86DF26B9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75914" y="1840306"/>
            <a:ext cx="3489820" cy="34898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Travel Regulations</a:t>
            </a:r>
          </a:p>
          <a:p>
            <a:r>
              <a:rPr lang="en-US" sz="2600" dirty="0"/>
              <a:t>Travel Checklist Overview</a:t>
            </a:r>
          </a:p>
          <a:p>
            <a:r>
              <a:rPr lang="en-US" sz="2600" dirty="0"/>
              <a:t>Creating a Spend Authorization</a:t>
            </a:r>
          </a:p>
          <a:p>
            <a:r>
              <a:rPr lang="en-US" sz="2600" dirty="0"/>
              <a:t>Creating an Expense Report</a:t>
            </a:r>
          </a:p>
          <a:p>
            <a:r>
              <a:rPr lang="en-US" sz="2600" dirty="0"/>
              <a:t>Top Reasons Requests are Reduced</a:t>
            </a:r>
          </a:p>
          <a:p>
            <a:r>
              <a:rPr lang="en-US" sz="2600" dirty="0"/>
              <a:t>Top Reasons Requests are Delayed</a:t>
            </a:r>
          </a:p>
          <a:p>
            <a:r>
              <a:rPr lang="en-US" sz="2600" dirty="0"/>
              <a:t>Controller’s Office: Travel Website</a:t>
            </a:r>
          </a:p>
          <a:p>
            <a:r>
              <a:rPr lang="en-US" sz="2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307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418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Expense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A728D-12E5-CA48-999D-36415129F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168" y="1081995"/>
            <a:ext cx="6881663" cy="5540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3557E5-1597-1949-8736-1B7323469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69" y="6137176"/>
            <a:ext cx="2600077" cy="6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9165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Expense Report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D74BB-F4D5-7E41-A023-511ACEA09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54728"/>
            <a:ext cx="9071630" cy="45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9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60" y="15327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Expense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8B3A1-A59D-EA4F-AC5A-ADC7D5D7F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700"/>
            <a:ext cx="9128481" cy="4158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55CE2-1047-0947-BB0D-8E9BA2A83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84" y="3911187"/>
            <a:ext cx="4838597" cy="702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432" y="5116683"/>
            <a:ext cx="2857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99" y="15808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3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Expense </a:t>
            </a:r>
            <a:r>
              <a:rPr lang="en-US" sz="3300" b="1" dirty="0" err="1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Repport</a:t>
            </a:r>
            <a:endParaRPr lang="en-US" sz="3300" b="1" dirty="0">
              <a:solidFill>
                <a:schemeClr val="bg1"/>
              </a:solidFill>
              <a:latin typeface="Franklin Gothic Demi" panose="020B0703020102020204" pitchFamily="34" charset="0"/>
              <a:ea typeface="GulimChe" panose="020B0503020000020004" pitchFamily="49" charset="-127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8A5083-A030-134B-9551-8EB6AA21C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258252"/>
              </p:ext>
            </p:extLst>
          </p:nvPr>
        </p:nvGraphicFramePr>
        <p:xfrm>
          <a:off x="2794002" y="1559293"/>
          <a:ext cx="6096000" cy="5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94EF28C-E2F2-254B-AA7F-B95CB9EC4D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0300" y="2974665"/>
            <a:ext cx="2613403" cy="22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212ECC-3001-0544-A8B6-CC14F9BFB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92F537-3769-2342-BAAB-C3E3C5E0D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98CE39-7971-F540-B283-144ED1EFC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51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098" y="-146559"/>
            <a:ext cx="5448902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Top Reasons Travel Requests are </a:t>
            </a:r>
            <a:r>
              <a:rPr lang="en-US" sz="3600" b="1" i="1" u="sng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Reduced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2AB272-C2E6-1A40-9960-551B64A35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6842871">
            <a:off x="-384536" y="3242171"/>
            <a:ext cx="3000276" cy="170309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54BBDD-EB37-8449-A854-59E8CE50B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589354"/>
              </p:ext>
            </p:extLst>
          </p:nvPr>
        </p:nvGraphicFramePr>
        <p:xfrm>
          <a:off x="2197768" y="1363221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38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BA6B4F-64CB-C942-8D1B-6E69CF2BC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E09A5-2DE0-D040-B65E-7175CBBA0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7D369C-97B1-5D47-B04E-89E757B70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0B827D-30CC-0E43-A6FA-6E0696191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25D000-5662-2347-ABC4-080C94AF8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38F719-7BB0-5D43-BE83-B369AE34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645F0-3CCA-5E46-BA7E-D8B27B80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C31BD-AFAC-174E-B179-3FE1316F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D30364-830D-E048-BFBB-877C67AA1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DADED9-65B9-6644-A38F-DA7587612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DFA61D-198A-3848-B923-B9A03B1C7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E8294-84B4-2B46-B156-073157D7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F69998-D31D-174D-831C-E6EC6706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B63736-5046-094E-BF0D-E58963BDF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098" y="-146559"/>
            <a:ext cx="5448902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Top Reasons Travel Requests are </a:t>
            </a:r>
            <a:r>
              <a:rPr lang="en-US" sz="3600" b="1" i="1" u="sng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Delayed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D01611-1D21-3741-899D-AAD20691B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967969"/>
              </p:ext>
            </p:extLst>
          </p:nvPr>
        </p:nvGraphicFramePr>
        <p:xfrm>
          <a:off x="559869" y="1473711"/>
          <a:ext cx="8024261" cy="610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092563A-EBCB-3943-BC5F-2BD1B9621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2695876" y="1473711"/>
            <a:ext cx="6168189" cy="8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CFD6A-B620-C740-9AA9-5E8536D7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B4AD9-DD7C-F94D-92CD-1B178FB7E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86DC2-0F43-3142-B65A-826B9715D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351A4-7B06-D149-B10E-637752733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B5DA3-D2BB-BC47-A5A3-F4B1E0A4A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21669-837D-644B-B7F9-69FC0950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25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098" y="148715"/>
            <a:ext cx="5448902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Travel Website</a:t>
            </a:r>
            <a:endParaRPr lang="en-US" sz="3600" b="1" i="1" u="sng" dirty="0">
              <a:solidFill>
                <a:schemeClr val="bg1"/>
              </a:solidFill>
              <a:latin typeface="Franklin Gothic Demi" panose="020B0703020102020204" pitchFamily="34" charset="0"/>
              <a:ea typeface="GulimChe" panose="020B0503020000020004" pitchFamily="49" charset="-12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4" y="1632618"/>
            <a:ext cx="8515350" cy="476498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/>
              <a:t>All travel information, including policies, forms, updates, etc. are located at: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>
                <a:hlinkClick r:id="rId3"/>
              </a:rPr>
              <a:t>WWW.SOUTHEASTERN.EDU/TRAVEL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937C3-4047-D042-83C5-1D577167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842201" y="3339690"/>
            <a:ext cx="5459597" cy="33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5843" y="181997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Travel Accountant: </a:t>
            </a:r>
          </a:p>
          <a:p>
            <a:pPr marL="0" indent="0" algn="ctr">
              <a:buNone/>
            </a:pPr>
            <a:r>
              <a:rPr lang="en-US" sz="4400" b="1" dirty="0"/>
              <a:t>Jamie Grady</a:t>
            </a:r>
          </a:p>
          <a:p>
            <a:pPr marL="0" indent="0" algn="ctr">
              <a:buNone/>
            </a:pPr>
            <a:r>
              <a:rPr lang="en-US" sz="4400" b="1" dirty="0"/>
              <a:t>Extension: 2089</a:t>
            </a:r>
          </a:p>
          <a:p>
            <a:pPr marL="0" indent="0" algn="ctr">
              <a:buNone/>
            </a:pPr>
            <a:r>
              <a:rPr lang="en-US" sz="3900" b="1" dirty="0"/>
              <a:t>jamie.grady@southeastern.edu</a:t>
            </a:r>
          </a:p>
          <a:p>
            <a:pPr marL="0" indent="0" algn="ctr">
              <a:buNone/>
            </a:pPr>
            <a:endParaRPr lang="en-US" sz="4400" dirty="0">
              <a:latin typeface="Franklin Gothic Demi" panose="020B0703020102020204" pitchFamily="34" charset="0"/>
            </a:endParaRPr>
          </a:p>
        </p:txBody>
      </p:sp>
      <p:pic>
        <p:nvPicPr>
          <p:cNvPr id="6146" name="Picture 2" descr="Southeastern LA Univ on Twitter: &quot;It's always a great day to be 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361">
            <a:off x="237949" y="1898771"/>
            <a:ext cx="2101540" cy="23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C7624C-549C-984B-A142-6498BC02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946" y="172223"/>
            <a:ext cx="5448902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135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16585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State Travel Regulations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B750A1-81FB-4C4A-B8E0-0EF1B2045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209078"/>
              </p:ext>
            </p:extLst>
          </p:nvPr>
        </p:nvGraphicFramePr>
        <p:xfrm>
          <a:off x="1781262" y="1617557"/>
          <a:ext cx="8349842" cy="476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4C8BF13-3AD8-C842-B9C9-4C06ECE5A0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22106" y="2927758"/>
            <a:ext cx="2946524" cy="19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5C9B7C-16FA-4F4B-9C4A-23D2502CF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3E8EC7-3012-4A4E-9DF9-4D29FD588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D81BB-F3C6-7843-84E0-8B3C6E7B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52587D-240D-FB4B-B3FA-2E11C2FC2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E0DE7-E0A5-FD4D-BB00-CEAAB970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EAF27-5482-6144-A218-D5FB9613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4D3CB6-F308-7A4C-9760-30DD5236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62082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Checklist Breakdown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4238" y="4418176"/>
            <a:ext cx="4735524" cy="26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6B578B-BD02-724C-8EBC-58BF3EC6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847552"/>
              </p:ext>
            </p:extLst>
          </p:nvPr>
        </p:nvGraphicFramePr>
        <p:xfrm>
          <a:off x="355134" y="823008"/>
          <a:ext cx="8433731" cy="537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46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E04DF5-25C0-134C-B9C9-32A8D17B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FABE2E-D37F-9243-A335-2519A1EA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2CAEFD-3B4B-2444-A817-0967FE8F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AE7860-CE0A-C246-8758-F3EFD15A8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A4623A-B956-974E-97EB-27F9818DD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753" y="-74418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Checklist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Breakdown - Flights</a:t>
            </a:r>
          </a:p>
        </p:txBody>
      </p:sp>
      <p:pic>
        <p:nvPicPr>
          <p:cNvPr id="1026" name="Picture 2" descr="airplanes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58" y="1586653"/>
            <a:ext cx="2435266" cy="17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E945D67-9AA8-4C4B-B617-828C0E2AE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578515"/>
              </p:ext>
            </p:extLst>
          </p:nvPr>
        </p:nvGraphicFramePr>
        <p:xfrm>
          <a:off x="473979" y="1880268"/>
          <a:ext cx="6719582" cy="458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95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D888F-10E5-5D4A-A371-7040E36E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D8EB8B-44E6-494D-ADE8-B41B9B9DD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9AAB95-D4A6-7E49-BF42-F48B1597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B78EA5-F715-6C4F-8A41-EEF366A80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5DBC56-1522-1A4A-B61F-23EB2DD49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221E5459-5943-4F59-9890-3474F027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7111"/>
            <a:ext cx="914400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dirty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</a:rPr>
              <a:t>CONTRACTED   TRAVEL   AGENCY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EFFECTIVE JANUARY 1, 2021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dirty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CHRISTOPHERSON BUSINESS TRAVEL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WEBSITE: </a:t>
            </a:r>
            <a:r>
              <a:rPr lang="en-US" altLang="en-US" sz="1600" dirty="0">
                <a:solidFill>
                  <a:schemeClr val="tx1"/>
                </a:solidFill>
                <a:hlinkClick r:id="rId4"/>
              </a:rPr>
              <a:t>HTTPS://APP.CBTAT.COM/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ONLINE SUPPORT</a:t>
            </a:r>
          </a:p>
          <a:p>
            <a:pPr lvl="0"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TOLL FREE:  800-535-0179</a:t>
            </a:r>
          </a:p>
          <a:p>
            <a:pPr lvl="0"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EMAIL: ONLINESUPPORT@CBTRAVEL.COM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NON REFUNDABLE ON-LINE BOOKING TRANSACTION FEE: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$7 FOR DOMESTIC OR INTERNATIONAL TICKET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TRAVEL ADVISOR TEAM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TOLL FREE:  800-961-0720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EMAIL: STATELAUNIV@CBTRAVEL.COM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NON REFUNDABLE AGENT TRANSACTION FEES: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$24.00 PER DOMESTIC TICKET</a:t>
            </a:r>
          </a:p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$31.00 PER INTERNATIONAL TICKET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err="1">
                <a:solidFill>
                  <a:schemeClr val="tx1"/>
                </a:solidFill>
              </a:rPr>
              <a:t>Christopherson</a:t>
            </a:r>
            <a:r>
              <a:rPr lang="en-US" altLang="en-US" sz="1600" dirty="0">
                <a:solidFill>
                  <a:schemeClr val="tx1"/>
                </a:solidFill>
              </a:rPr>
              <a:t> Business Travel</a:t>
            </a:r>
            <a:endParaRPr lang="en-US" altLang="en-US" sz="1600" b="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tx1"/>
                </a:solidFill>
              </a:rPr>
              <a:t>5588 S. Green Street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tx1"/>
                </a:solidFill>
              </a:rPr>
              <a:t>Salt Lake City, UT 84123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A6C3D222-CE38-894F-BB73-F927463D7B33}"/>
              </a:ext>
            </a:extLst>
          </p:cNvPr>
          <p:cNvSpPr txBox="1">
            <a:spLocks/>
          </p:cNvSpPr>
          <p:nvPr/>
        </p:nvSpPr>
        <p:spPr>
          <a:xfrm>
            <a:off x="1333753" y="-744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Checklist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Breakdown - Flights</a:t>
            </a:r>
          </a:p>
        </p:txBody>
      </p:sp>
    </p:spTree>
    <p:extLst>
      <p:ext uri="{BB962C8B-B14F-4D97-AF65-F5344CB8AC3E}">
        <p14:creationId xmlns:p14="http://schemas.microsoft.com/office/powerpoint/2010/main" val="7138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BC57576B-F7AA-254B-B81F-4CDDAF612CF0}"/>
              </a:ext>
            </a:extLst>
          </p:cNvPr>
          <p:cNvSpPr txBox="1">
            <a:spLocks/>
          </p:cNvSpPr>
          <p:nvPr/>
        </p:nvSpPr>
        <p:spPr>
          <a:xfrm>
            <a:off x="1333753" y="-744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Checklist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Breakdown - Driving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B4BCD27-F3C3-1242-85C7-1A1E0B5A7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973314"/>
              </p:ext>
            </p:extLst>
          </p:nvPr>
        </p:nvGraphicFramePr>
        <p:xfrm>
          <a:off x="548080" y="1291147"/>
          <a:ext cx="8047840" cy="535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03301-A0F1-424F-BC10-3BC8160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2735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</a:t>
            </a:r>
            <a:b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Checklist Breakdown</a:t>
            </a:r>
          </a:p>
        </p:txBody>
      </p:sp>
      <p:pic>
        <p:nvPicPr>
          <p:cNvPr id="4102" name="Picture 6" descr="Don't Forget Grunge Rubber Stamp On White Background, Vector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24334"/>
          <a:stretch/>
        </p:blipFill>
        <p:spPr bwMode="auto">
          <a:xfrm rot="20399952">
            <a:off x="15387" y="1940495"/>
            <a:ext cx="3653602" cy="7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917380-A11C-3740-AD09-77E0D0D99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591197"/>
              </p:ext>
            </p:extLst>
          </p:nvPr>
        </p:nvGraphicFramePr>
        <p:xfrm>
          <a:off x="352826" y="1636280"/>
          <a:ext cx="8438348" cy="499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15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457077-F376-E643-AEBA-02A3D9AC0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3D91C6-0461-C849-9239-F74133C9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7729C3-9C59-344B-AA8E-86657F8CC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74E1CC-D740-1140-A97B-BDFAC63D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4176" y="2113868"/>
            <a:ext cx="283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 turn in original to Travel Desk after FULLY approved.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987DB10C-E4B1-3D46-94BE-A9689134DCF0}"/>
              </a:ext>
            </a:extLst>
          </p:cNvPr>
          <p:cNvSpPr txBox="1">
            <a:spLocks/>
          </p:cNvSpPr>
          <p:nvPr/>
        </p:nvSpPr>
        <p:spPr>
          <a:xfrm>
            <a:off x="1257300" y="-1273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Before Travel </a:t>
            </a:r>
            <a:br>
              <a:rPr lang="en-US" sz="3600" b="1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</a:br>
            <a:r>
              <a:rPr lang="en-US" sz="3600" b="1">
                <a:solidFill>
                  <a:schemeClr val="bg1"/>
                </a:solidFill>
                <a:latin typeface="Franklin Gothic Demi" panose="020B0703020102020204" pitchFamily="34" charset="0"/>
                <a:ea typeface="GulimChe" panose="020B0503020000020004" pitchFamily="49" charset="-127"/>
              </a:rPr>
              <a:t>Checklist Breakdown</a:t>
            </a:r>
            <a:endParaRPr lang="en-US" sz="3600" b="1" dirty="0">
              <a:solidFill>
                <a:schemeClr val="bg1"/>
              </a:solidFill>
              <a:latin typeface="Franklin Gothic Demi" panose="020B0703020102020204" pitchFamily="34" charset="0"/>
              <a:ea typeface="GulimChe" panose="020B0503020000020004" pitchFamily="49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63" y="1291147"/>
            <a:ext cx="4585189" cy="5287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943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26723</TotalTime>
  <Words>720</Words>
  <Application>Microsoft Office PowerPoint</Application>
  <PresentationFormat>On-screen Show (4:3)</PresentationFormat>
  <Paragraphs>168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Ayuthaya</vt:lpstr>
      <vt:lpstr>Calibri</vt:lpstr>
      <vt:lpstr>Calibri Light</vt:lpstr>
      <vt:lpstr>Franklin Gothic Demi</vt:lpstr>
      <vt:lpstr>GulimChe</vt:lpstr>
      <vt:lpstr>Times New Roman</vt:lpstr>
      <vt:lpstr>Office Theme</vt:lpstr>
      <vt:lpstr>PowerPoint Presentation</vt:lpstr>
      <vt:lpstr>Agenda</vt:lpstr>
      <vt:lpstr>State Travel Regulations</vt:lpstr>
      <vt:lpstr>Before Travel  Checklist Breakdown</vt:lpstr>
      <vt:lpstr>Before Travel Checklist  Breakdown - Flights</vt:lpstr>
      <vt:lpstr>PowerPoint Presentation</vt:lpstr>
      <vt:lpstr>PowerPoint Presentation</vt:lpstr>
      <vt:lpstr>Before Travel  Checklist Breakdown</vt:lpstr>
      <vt:lpstr>PowerPoint Presentation</vt:lpstr>
      <vt:lpstr>Before Travel Checklist  Breakdown: Hotels</vt:lpstr>
      <vt:lpstr>PowerPoint Presentation</vt:lpstr>
      <vt:lpstr>Before Travel  Checklist Breakdown</vt:lpstr>
      <vt:lpstr>After Travel  Checklist Breakdown</vt:lpstr>
      <vt:lpstr>Spend Authorization</vt:lpstr>
      <vt:lpstr>Spend Authorization</vt:lpstr>
      <vt:lpstr>Spend Authorization</vt:lpstr>
      <vt:lpstr>Spend Authorization</vt:lpstr>
      <vt:lpstr>Expense Report</vt:lpstr>
      <vt:lpstr>Expense Report</vt:lpstr>
      <vt:lpstr>Expense Report</vt:lpstr>
      <vt:lpstr>Expense Report</vt:lpstr>
      <vt:lpstr>Expense Report</vt:lpstr>
      <vt:lpstr>Expense Repport</vt:lpstr>
      <vt:lpstr>Top Reasons Travel Requests are Reduced</vt:lpstr>
      <vt:lpstr>Top Reasons Travel Requests are Delayed</vt:lpstr>
      <vt:lpstr>Travel Website</vt:lpstr>
      <vt:lpstr>Questions?</vt:lpstr>
    </vt:vector>
  </TitlesOfParts>
  <Company>Southeastern Louisiana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Nuccio</dc:creator>
  <cp:lastModifiedBy>Jamie Grady</cp:lastModifiedBy>
  <cp:revision>273</cp:revision>
  <dcterms:created xsi:type="dcterms:W3CDTF">2018-06-05T21:16:11Z</dcterms:created>
  <dcterms:modified xsi:type="dcterms:W3CDTF">2021-02-11T15:28:19Z</dcterms:modified>
</cp:coreProperties>
</file>