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8" autoAdjust="0"/>
    <p:restoredTop sz="94616" autoAdjust="0"/>
  </p:normalViewPr>
  <p:slideViewPr>
    <p:cSldViewPr snapToGrid="0">
      <p:cViewPr varScale="1">
        <p:scale>
          <a:sx n="109" d="100"/>
          <a:sy n="109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9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9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3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1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7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8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3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8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7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0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2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Windows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4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SnAp</a:t>
            </a:r>
            <a:r>
              <a:rPr lang="en-US" dirty="0"/>
              <a:t> Enhancements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4448008" cy="1505096"/>
          </a:xfrm>
        </p:spPr>
        <p:txBody>
          <a:bodyPr/>
          <a:lstStyle/>
          <a:p>
            <a:r>
              <a:rPr lang="en-US" dirty="0" smtClean="0"/>
              <a:t>What are snap enhancements?</a:t>
            </a:r>
          </a:p>
          <a:p>
            <a:r>
              <a:rPr lang="en-US" dirty="0" smtClean="0"/>
              <a:t>Split-screen view, up to four ways.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7" y="3968815"/>
            <a:ext cx="480060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47" y="2590606"/>
            <a:ext cx="5420184" cy="275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Access Tools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763624" cy="1094549"/>
          </a:xfrm>
        </p:spPr>
        <p:txBody>
          <a:bodyPr/>
          <a:lstStyle/>
          <a:p>
            <a:r>
              <a:rPr lang="en-US" dirty="0"/>
              <a:t>The Quick Access menu provides access to advanced system tools such as Power Options, Task Manager, and Control Panel.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4264964"/>
            <a:ext cx="48387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080" y="2015412"/>
            <a:ext cx="3761067" cy="42329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74080" y="6008039"/>
            <a:ext cx="364920" cy="24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and Settings: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4634620" cy="10572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Settings gets a new “modern” look.</a:t>
            </a:r>
          </a:p>
          <a:p>
            <a:r>
              <a:rPr lang="en-US" dirty="0" smtClean="0"/>
              <a:t>Basically, a condensed “control panel”</a:t>
            </a:r>
          </a:p>
          <a:p>
            <a:pPr lvl="1"/>
            <a:r>
              <a:rPr lang="en-US" dirty="0" smtClean="0"/>
              <a:t>FYI, control panel is still available.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39" y="2178509"/>
            <a:ext cx="5975800" cy="3979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28519" y="5635690"/>
            <a:ext cx="174588" cy="149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 in Windows 7 vs Windows 10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2385943" cy="823961"/>
          </a:xfrm>
        </p:spPr>
        <p:txBody>
          <a:bodyPr/>
          <a:lstStyle/>
          <a:p>
            <a:r>
              <a:rPr lang="en-US" dirty="0" smtClean="0"/>
              <a:t>Windows 10: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699657"/>
            <a:ext cx="4948820" cy="3541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8454" y="2186378"/>
            <a:ext cx="373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2"/>
                </a:solidFill>
              </a:rPr>
              <a:t>Windows 7: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454" y="2699657"/>
            <a:ext cx="5501064" cy="28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 for System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792" y="2909756"/>
            <a:ext cx="4905208" cy="1896982"/>
          </a:xfrm>
        </p:spPr>
        <p:txBody>
          <a:bodyPr/>
          <a:lstStyle/>
          <a:p>
            <a:r>
              <a:rPr lang="en-US" dirty="0" smtClean="0"/>
              <a:t>Settings here change system configurations (Display resolution/monitors, default apps, power, etc.)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2383712"/>
            <a:ext cx="5114969" cy="39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 for devices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4074784" cy="1561080"/>
          </a:xfrm>
        </p:spPr>
        <p:txBody>
          <a:bodyPr/>
          <a:lstStyle/>
          <a:p>
            <a:r>
              <a:rPr lang="en-US" dirty="0" smtClean="0"/>
              <a:t>Manage settings for external devices (printers, mice, scanners)</a:t>
            </a:r>
          </a:p>
          <a:p>
            <a:pPr lvl="1"/>
            <a:r>
              <a:rPr lang="en-US" dirty="0" smtClean="0"/>
              <a:t>95% of time it’s printers</a:t>
            </a:r>
          </a:p>
          <a:p>
            <a:pPr lvl="1"/>
            <a:r>
              <a:rPr lang="en-US" dirty="0" smtClean="0"/>
              <a:t>95% of time, use old view.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068" y="2180497"/>
            <a:ext cx="5257756" cy="41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for Devices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41" y="1973938"/>
            <a:ext cx="5395159" cy="426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20" y="5541887"/>
            <a:ext cx="964562" cy="246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881" y="2080231"/>
            <a:ext cx="6379927" cy="41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Settings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10811486" cy="926598"/>
          </a:xfrm>
        </p:spPr>
        <p:txBody>
          <a:bodyPr/>
          <a:lstStyle/>
          <a:p>
            <a:r>
              <a:rPr lang="en-US" dirty="0"/>
              <a:t>Tweak your lock screen to your liking. Change the background to a favorite photo or slide show, or show upcoming calendar events, social network updates, and other app and system notifications.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4083698"/>
            <a:ext cx="481012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92" y="3240961"/>
            <a:ext cx="4324226" cy="33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 settings 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0774163" cy="870614"/>
          </a:xfrm>
        </p:spPr>
        <p:txBody>
          <a:bodyPr/>
          <a:lstStyle/>
          <a:p>
            <a:r>
              <a:rPr lang="en-US" dirty="0"/>
              <a:t>Choose a picture worthy of gracing your desktop background, and to change the accent color for Start, the taskbar, and other items. The preview window gives you a sneak peek of your changes as you make them.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996807"/>
            <a:ext cx="4629150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846" y="2933182"/>
            <a:ext cx="46958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windows 10?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10 is the latest Microsoft Operating System.</a:t>
            </a:r>
          </a:p>
          <a:p>
            <a:pPr lvl="1"/>
            <a:r>
              <a:rPr lang="en-US" dirty="0"/>
              <a:t>Is replacing Windows 7 on campus</a:t>
            </a:r>
          </a:p>
          <a:p>
            <a:pPr lvl="1"/>
            <a:r>
              <a:rPr lang="en-US" dirty="0"/>
              <a:t>Much more friendly than Windows 8</a:t>
            </a:r>
          </a:p>
          <a:p>
            <a:pPr lvl="1"/>
            <a:r>
              <a:rPr lang="en-US" dirty="0"/>
              <a:t>More Secure (</a:t>
            </a:r>
            <a:r>
              <a:rPr lang="en-US" dirty="0" err="1"/>
              <a:t>wannacry</a:t>
            </a:r>
            <a:r>
              <a:rPr lang="en-US" dirty="0"/>
              <a:t> virus)</a:t>
            </a:r>
          </a:p>
          <a:p>
            <a:pPr lvl="1"/>
            <a:r>
              <a:rPr lang="en-US" dirty="0"/>
              <a:t>Runs better (uses </a:t>
            </a:r>
            <a:r>
              <a:rPr lang="en-US" dirty="0" smtClean="0"/>
              <a:t>fewer </a:t>
            </a:r>
            <a:r>
              <a:rPr lang="en-US" dirty="0"/>
              <a:t>resources)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“My Computer”?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5278432" cy="5440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Right-click the start button &gt; Select File Explorer</a:t>
            </a:r>
          </a:p>
          <a:p>
            <a:pPr lvl="1"/>
            <a:r>
              <a:rPr lang="en-US" sz="1800" dirty="0" smtClean="0"/>
              <a:t>Click “This PC” to get to your drives.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30" y="2911150"/>
            <a:ext cx="6423834" cy="3594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58" y="1987420"/>
            <a:ext cx="2125063" cy="48145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68503" y="5362235"/>
            <a:ext cx="1278294" cy="2239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7165" y="4961965"/>
            <a:ext cx="645459" cy="161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“logout”?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3486955" cy="1458443"/>
          </a:xfrm>
        </p:spPr>
        <p:txBody>
          <a:bodyPr/>
          <a:lstStyle/>
          <a:p>
            <a:r>
              <a:rPr lang="en-US" dirty="0" smtClean="0"/>
              <a:t>Click the start button</a:t>
            </a:r>
          </a:p>
          <a:p>
            <a:pPr lvl="1"/>
            <a:r>
              <a:rPr lang="en-US" dirty="0" smtClean="0"/>
              <a:t>Click the user icon</a:t>
            </a:r>
          </a:p>
          <a:p>
            <a:pPr lvl="2"/>
            <a:r>
              <a:rPr lang="en-US" dirty="0" smtClean="0"/>
              <a:t>Select sign out.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216" y="2180496"/>
            <a:ext cx="6160776" cy="4376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3216" y="6335486"/>
            <a:ext cx="294057" cy="221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83216" y="5430416"/>
            <a:ext cx="340711" cy="2332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83216" y="5141167"/>
            <a:ext cx="601968" cy="158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“switch users”?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when you need to login on someone </a:t>
            </a:r>
            <a:r>
              <a:rPr lang="en-US" dirty="0" smtClean="0"/>
              <a:t>else’s </a:t>
            </a:r>
            <a:r>
              <a:rPr lang="en-US" dirty="0"/>
              <a:t>PC.</a:t>
            </a:r>
          </a:p>
          <a:p>
            <a:r>
              <a:rPr lang="en-US" dirty="0"/>
              <a:t>Select “other user” on login screen.</a:t>
            </a:r>
          </a:p>
          <a:p>
            <a:r>
              <a:rPr lang="en-US" dirty="0"/>
              <a:t>Sign in with AD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Shortcuts to desktop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</a:t>
            </a:r>
            <a:r>
              <a:rPr lang="en-US" dirty="0" smtClean="0"/>
              <a:t>Start </a:t>
            </a:r>
            <a:r>
              <a:rPr lang="en-US" dirty="0"/>
              <a:t>button</a:t>
            </a:r>
          </a:p>
          <a:p>
            <a:r>
              <a:rPr lang="en-US" dirty="0"/>
              <a:t>Scroll to the app you want</a:t>
            </a:r>
          </a:p>
          <a:p>
            <a:r>
              <a:rPr lang="en-US" dirty="0"/>
              <a:t>Hold down the left mouse button</a:t>
            </a:r>
          </a:p>
          <a:p>
            <a:r>
              <a:rPr lang="en-US" dirty="0"/>
              <a:t>Drag the app to the desktop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Helpdesk Connect?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272335"/>
            <a:ext cx="11029615" cy="3678303"/>
          </a:xfrm>
        </p:spPr>
        <p:txBody>
          <a:bodyPr/>
          <a:lstStyle/>
          <a:p>
            <a:r>
              <a:rPr lang="en-US" dirty="0" smtClean="0"/>
              <a:t>A replacement for VNC (allows us to remote to your PC)</a:t>
            </a:r>
          </a:p>
          <a:p>
            <a:r>
              <a:rPr lang="en-US" dirty="0" smtClean="0"/>
              <a:t>Go to C:\ drive.</a:t>
            </a:r>
          </a:p>
          <a:p>
            <a:pPr lvl="1"/>
            <a:r>
              <a:rPr lang="en-US" dirty="0" smtClean="0"/>
              <a:t>File Explorer</a:t>
            </a:r>
          </a:p>
          <a:p>
            <a:pPr lvl="2"/>
            <a:r>
              <a:rPr lang="en-US" dirty="0" smtClean="0"/>
              <a:t>This PC</a:t>
            </a:r>
          </a:p>
          <a:p>
            <a:pPr lvl="2"/>
            <a:r>
              <a:rPr lang="en-US" dirty="0" smtClean="0"/>
              <a:t>Windows C:\</a:t>
            </a:r>
          </a:p>
          <a:p>
            <a:r>
              <a:rPr lang="en-US" dirty="0" smtClean="0"/>
              <a:t>Click “Helpdesk Connect”</a:t>
            </a:r>
          </a:p>
          <a:p>
            <a:r>
              <a:rPr lang="en-US" dirty="0" smtClean="0"/>
              <a:t>Only works when logging in with W#.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76" y="2247025"/>
            <a:ext cx="7391400" cy="4436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1859" y="5957047"/>
            <a:ext cx="1035423" cy="147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everything hard to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options are allowed in all versions of Windows.</a:t>
            </a:r>
          </a:p>
          <a:p>
            <a:r>
              <a:rPr lang="en-US" dirty="0" smtClean="0"/>
              <a:t>Under Settings &gt; System &gt; Display</a:t>
            </a:r>
          </a:p>
          <a:p>
            <a:pPr lvl="1"/>
            <a:r>
              <a:rPr lang="en-US" dirty="0" smtClean="0"/>
              <a:t>Choose “Scale and Layout”</a:t>
            </a:r>
          </a:p>
          <a:p>
            <a:pPr lvl="1"/>
            <a:r>
              <a:rPr lang="en-US" dirty="0" smtClean="0"/>
              <a:t>The dropdown allows you to enlarge text, apps, and other items.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65" y="2683239"/>
            <a:ext cx="5007636" cy="38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0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everything hard to see</a:t>
            </a:r>
            <a:r>
              <a:rPr lang="en-US" smtClean="0"/>
              <a:t>? (</a:t>
            </a:r>
            <a:r>
              <a:rPr lang="en-US" dirty="0" smtClean="0"/>
              <a:t>pt.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94" y="2343806"/>
            <a:ext cx="6090713" cy="36996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4957760" cy="3678303"/>
          </a:xfrm>
        </p:spPr>
        <p:txBody>
          <a:bodyPr/>
          <a:lstStyle/>
          <a:p>
            <a:r>
              <a:rPr lang="en-US" dirty="0" smtClean="0"/>
              <a:t>In common apps such as Microsoft Word, there is a way to increase the size of the document, without formatting the document itself.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mtClean="0"/>
              <a:t>The “View </a:t>
            </a:r>
            <a:r>
              <a:rPr lang="en-US" dirty="0" smtClean="0"/>
              <a:t>Slider” in the bottom right-hand corner allows a user to increase/decrease the magnification of a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45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4219408" cy="1705704"/>
          </a:xfrm>
        </p:spPr>
        <p:txBody>
          <a:bodyPr/>
          <a:lstStyle/>
          <a:p>
            <a:r>
              <a:rPr lang="en-US" sz="3200" dirty="0"/>
              <a:t>Any questions?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916" y="2543396"/>
            <a:ext cx="330431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windows 10?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3178008" cy="3678303"/>
          </a:xfrm>
        </p:spPr>
        <p:txBody>
          <a:bodyPr>
            <a:normAutofit/>
          </a:bodyPr>
          <a:lstStyle/>
          <a:p>
            <a:r>
              <a:rPr lang="en-US" i="1" u="sng" dirty="0">
                <a:solidFill>
                  <a:schemeClr val="accent1">
                    <a:lumMod val="75000"/>
                  </a:schemeClr>
                </a:solidFill>
              </a:rPr>
              <a:t>A few feature highlights </a:t>
            </a:r>
          </a:p>
          <a:p>
            <a:r>
              <a:rPr lang="en-US" sz="1400" dirty="0"/>
              <a:t>• Start menu </a:t>
            </a:r>
          </a:p>
          <a:p>
            <a:r>
              <a:rPr lang="en-US" sz="1400" dirty="0" smtClean="0"/>
              <a:t>• Using tiles</a:t>
            </a:r>
            <a:endParaRPr lang="en-US" sz="1400" dirty="0"/>
          </a:p>
          <a:p>
            <a:r>
              <a:rPr lang="en-US" sz="1400" dirty="0" smtClean="0"/>
              <a:t>• How to search</a:t>
            </a:r>
          </a:p>
          <a:p>
            <a:r>
              <a:rPr lang="en-US" sz="1400" dirty="0" smtClean="0"/>
              <a:t>• Task view </a:t>
            </a:r>
          </a:p>
          <a:p>
            <a:r>
              <a:rPr lang="en-US" sz="1400" dirty="0" smtClean="0"/>
              <a:t>• </a:t>
            </a:r>
            <a:r>
              <a:rPr lang="en-US" sz="1400" dirty="0"/>
              <a:t>Virtual desktops </a:t>
            </a:r>
          </a:p>
          <a:p>
            <a:r>
              <a:rPr lang="en-US" sz="1400" dirty="0" smtClean="0"/>
              <a:t>• </a:t>
            </a:r>
            <a:r>
              <a:rPr lang="en-US" sz="1400" dirty="0"/>
              <a:t>Snap enhancements </a:t>
            </a:r>
            <a:endParaRPr lang="en-US" sz="1400" dirty="0" smtClean="0"/>
          </a:p>
          <a:p>
            <a:r>
              <a:rPr lang="en-US" sz="1400" dirty="0"/>
              <a:t>• </a:t>
            </a:r>
            <a:r>
              <a:rPr lang="en-US" sz="1400" dirty="0" smtClean="0"/>
              <a:t>Quick </a:t>
            </a:r>
            <a:r>
              <a:rPr lang="en-US" sz="1400" dirty="0"/>
              <a:t>access tools</a:t>
            </a:r>
          </a:p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527330" y="2180496"/>
            <a:ext cx="3502506" cy="212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i="1" u="sng" dirty="0" smtClean="0">
                <a:solidFill>
                  <a:schemeClr val="accent1">
                    <a:lumMod val="75000"/>
                  </a:schemeClr>
                </a:solidFill>
              </a:rPr>
              <a:t>Personalization and Settings</a:t>
            </a:r>
            <a:endParaRPr lang="en-US" i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2"/>
                </a:solidFill>
              </a:rPr>
              <a:t>• </a:t>
            </a:r>
            <a:r>
              <a:rPr lang="en-US" sz="1400" dirty="0" smtClean="0">
                <a:solidFill>
                  <a:schemeClr val="tx2"/>
                </a:solidFill>
              </a:rPr>
              <a:t>A new look</a:t>
            </a:r>
            <a:endParaRPr lang="en-US" sz="1400" dirty="0">
              <a:solidFill>
                <a:schemeClr val="tx2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2"/>
                </a:solidFill>
              </a:rPr>
              <a:t>• </a:t>
            </a:r>
            <a:r>
              <a:rPr lang="en-US" sz="1400" dirty="0" smtClean="0">
                <a:solidFill>
                  <a:schemeClr val="tx2"/>
                </a:solidFill>
              </a:rPr>
              <a:t>Personalize your lock screen</a:t>
            </a:r>
            <a:endParaRPr lang="en-US" sz="1400" dirty="0">
              <a:solidFill>
                <a:schemeClr val="tx2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2"/>
                </a:solidFill>
              </a:rPr>
              <a:t>• </a:t>
            </a:r>
            <a:r>
              <a:rPr lang="en-US" sz="1400" dirty="0" smtClean="0">
                <a:solidFill>
                  <a:schemeClr val="tx2"/>
                </a:solidFill>
              </a:rPr>
              <a:t>Themes</a:t>
            </a:r>
            <a:endParaRPr lang="en-US" sz="1400" dirty="0">
              <a:solidFill>
                <a:schemeClr val="tx2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400" dirty="0">
                <a:solidFill>
                  <a:schemeClr val="tx2"/>
                </a:solidFill>
              </a:rPr>
              <a:t>• </a:t>
            </a:r>
            <a:r>
              <a:rPr lang="en-US" sz="1400" dirty="0" smtClean="0">
                <a:solidFill>
                  <a:schemeClr val="tx2"/>
                </a:solidFill>
              </a:rPr>
              <a:t>Desktop and Colors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4441" y="2513827"/>
            <a:ext cx="364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Windows 10: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994463"/>
            <a:ext cx="5090484" cy="286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5999" y="2509935"/>
            <a:ext cx="2948473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Windows 7: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994463"/>
            <a:ext cx="5330345" cy="28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start menu: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346665"/>
            <a:ext cx="4924425" cy="12573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92" y="4714081"/>
            <a:ext cx="4981575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43" y="1813265"/>
            <a:ext cx="2906157" cy="45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menu: Using tiles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1192" y="2180496"/>
            <a:ext cx="10512906" cy="172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 the right pane of the Start menu, you’ll find tiles for some common apps.</a:t>
            </a:r>
          </a:p>
          <a:p>
            <a:r>
              <a:rPr lang="en-US" smtClean="0"/>
              <a:t>To move a tile, just drag it to another position. You can rearrange them within the pane. You can also drag apps between the tile view and the app list view.</a:t>
            </a:r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471149"/>
            <a:ext cx="4810125" cy="206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600" y="3040716"/>
            <a:ext cx="5086498" cy="33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How-to Search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3" y="2180497"/>
            <a:ext cx="7583094" cy="17850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Windows 10 Start menu comes with a great Search tool.</a:t>
            </a:r>
          </a:p>
          <a:p>
            <a:pPr lvl="1"/>
            <a:r>
              <a:rPr lang="en-US" dirty="0" smtClean="0"/>
              <a:t>Search apps</a:t>
            </a:r>
          </a:p>
          <a:p>
            <a:pPr lvl="1"/>
            <a:r>
              <a:rPr lang="en-US" dirty="0" smtClean="0"/>
              <a:t>Search files</a:t>
            </a:r>
          </a:p>
          <a:p>
            <a:pPr lvl="1"/>
            <a:r>
              <a:rPr lang="en-US" dirty="0" smtClean="0"/>
              <a:t>Search the web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C</a:t>
            </a:r>
            <a:r>
              <a:rPr lang="en-US" dirty="0" smtClean="0"/>
              <a:t>ortana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026" r="42611"/>
          <a:stretch/>
        </p:blipFill>
        <p:spPr>
          <a:xfrm>
            <a:off x="4625605" y="2882283"/>
            <a:ext cx="5798133" cy="24389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94514" y="4926564"/>
            <a:ext cx="3769568" cy="3947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View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3642" y="1209056"/>
            <a:ext cx="11029615" cy="3678303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best parts of windows.</a:t>
            </a:r>
          </a:p>
          <a:p>
            <a:r>
              <a:rPr lang="en-US" dirty="0" smtClean="0"/>
              <a:t>Separate all apps into a spread out view to find the window you are looking for.</a:t>
            </a:r>
          </a:p>
          <a:p>
            <a:r>
              <a:rPr lang="en-US" dirty="0" smtClean="0"/>
              <a:t>Great for organization!</a:t>
            </a:r>
          </a:p>
          <a:p>
            <a:r>
              <a:rPr lang="en-US" dirty="0" smtClean="0"/>
              <a:t>Also “</a:t>
            </a:r>
            <a:r>
              <a:rPr lang="en-US" dirty="0"/>
              <a:t>W</a:t>
            </a:r>
            <a:r>
              <a:rPr lang="en-US" dirty="0" smtClean="0"/>
              <a:t>indows + TAB”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744" y="2712757"/>
            <a:ext cx="6803113" cy="34597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0659" y="6051162"/>
            <a:ext cx="167951" cy="121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Desktops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278016" cy="114120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Windows 10 adds support for virtual desktops, so you can keep your open apps better organized.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you need to </a:t>
            </a:r>
            <a:r>
              <a:rPr lang="en-US" dirty="0" smtClean="0"/>
              <a:t>work with spreadsheets, you could create a second virtual desktop that contains the apps/data you’re using.</a:t>
            </a:r>
          </a:p>
          <a:p>
            <a:r>
              <a:rPr lang="en-US" dirty="0" smtClean="0"/>
              <a:t>Also can use “CTRL + Windows + arrow keys” to move between them.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84" y="3635147"/>
            <a:ext cx="4752975" cy="128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300" y="3463697"/>
            <a:ext cx="49625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51</TotalTime>
  <Words>762</Words>
  <Application>Microsoft Office PowerPoint</Application>
  <PresentationFormat>Widescreen</PresentationFormat>
  <Paragraphs>103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Gill Sans MT</vt:lpstr>
      <vt:lpstr>Wingdings 2</vt:lpstr>
      <vt:lpstr>Dividend</vt:lpstr>
      <vt:lpstr>Intro to Windows 10</vt:lpstr>
      <vt:lpstr>Why windows 10?</vt:lpstr>
      <vt:lpstr>What’s New in windows 10?</vt:lpstr>
      <vt:lpstr>Start Menu</vt:lpstr>
      <vt:lpstr>How to use the start menu:</vt:lpstr>
      <vt:lpstr>Start menu: Using tiles</vt:lpstr>
      <vt:lpstr>How-to Search</vt:lpstr>
      <vt:lpstr>Task View</vt:lpstr>
      <vt:lpstr>Virtual Desktops</vt:lpstr>
      <vt:lpstr>SnAp Enhancements</vt:lpstr>
      <vt:lpstr>Quick Access Tools</vt:lpstr>
      <vt:lpstr>Personalization and Settings:</vt:lpstr>
      <vt:lpstr>Settings in Windows 7 vs Windows 10</vt:lpstr>
      <vt:lpstr>Settings for System</vt:lpstr>
      <vt:lpstr>Settings for devices</vt:lpstr>
      <vt:lpstr>Settings for Devices (cont.)</vt:lpstr>
      <vt:lpstr>Personalization Settings</vt:lpstr>
      <vt:lpstr>Personalization settings (cont.)</vt:lpstr>
      <vt:lpstr>Common Questions</vt:lpstr>
      <vt:lpstr>Where is “My Computer”?</vt:lpstr>
      <vt:lpstr>How do I “logout”?</vt:lpstr>
      <vt:lpstr>How do I “switch users”?</vt:lpstr>
      <vt:lpstr>Adding Shortcuts to desktop</vt:lpstr>
      <vt:lpstr>What is Helpdesk Connect?</vt:lpstr>
      <vt:lpstr>Why is everything hard to see?</vt:lpstr>
      <vt:lpstr>Why is everything hard to see? (pt. 2)</vt:lpstr>
      <vt:lpstr>Questions??</vt:lpstr>
    </vt:vector>
  </TitlesOfParts>
  <Company>Southeastern Louisiana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Windows 10</dc:title>
  <dc:creator>Grant Giles</dc:creator>
  <cp:lastModifiedBy>Bryant Martin</cp:lastModifiedBy>
  <cp:revision>12</cp:revision>
  <dcterms:created xsi:type="dcterms:W3CDTF">2017-09-01T16:44:10Z</dcterms:created>
  <dcterms:modified xsi:type="dcterms:W3CDTF">2017-10-04T21:30:45Z</dcterms:modified>
</cp:coreProperties>
</file>