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529"/>
    <a:srgbClr val="185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/>
    <p:restoredTop sz="94674"/>
  </p:normalViewPr>
  <p:slideViewPr>
    <p:cSldViewPr snapToGrid="0" snapToObjects="1" showGuides="1">
      <p:cViewPr varScale="1">
        <p:scale>
          <a:sx n="82" d="100"/>
          <a:sy n="82" d="100"/>
        </p:scale>
        <p:origin x="192" y="976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9C4A7-2806-BD41-A568-4B5524CF0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294B65-2984-2843-89E3-8E822BA6B7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C67D-882A-4242-91BC-F4811B3D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1D18E-3216-5744-AABA-31D02D640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8AB8C-B47D-3C4A-9ACE-78DFF6B1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0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8732-B7CD-B94C-BEB5-178A3D04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E9B4CB-88E1-0749-899C-838B866FE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FC7FA-4817-3347-8FCF-85EE4B953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DE64E-370C-4E42-9638-536F7BC1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830C2-49DA-A84D-A8E2-3F43CEAA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ED16F7-D567-1640-BBB9-32F71F2227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34AC25-D692-7540-ABEA-80CADC439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79C0E-2EB0-3242-8A22-4F9E8404C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397FD-8387-9B40-9942-173EF7B14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CC849-6CDA-BB43-B176-C828FB6A5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4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4C291-9E81-3E40-AD5E-C34A29C6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34A8A-7CF2-1A41-8896-8AF9014F9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9D9F5-6AD3-2D4E-9231-C4B9DA39F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CF4E3-AD88-1A46-B072-8C4B32F5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F61D1-3402-C149-9131-634AD22A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6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C0A3-D4CF-0C4B-9CEB-CD8085364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C26DE-F430-0F43-AF93-BCB546C4A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8B577-7FE6-B844-A7B6-4637D032B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971F2-940D-2F4E-9692-407FBA51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067F1-4A41-2946-BE06-0F32C7CFA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13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2C947-3CE9-F440-BE33-2B9764196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D1817-B3F9-6241-9027-F709E61656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865D-7DD1-7D4B-BBE3-3BFDD20185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94A5E-391D-2647-A1F4-9D504C38A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3FF30-2F15-AF46-A686-51BDDF748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EA236-719F-D443-944D-FA887B3C2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3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08524-3E7C-E14D-80BE-8028BD4C2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8EC8F7-06FC-9349-A075-5C8CFB818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2E494-12C9-D84A-BECD-4974657E1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9EE1AA-AFFA-0545-8FC9-07BF7436B6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321BC9-61DC-AC4C-9AE7-451303349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4E29D-5B5A-1C45-A992-2CD1BBD78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599E13-6DC7-7242-AD92-0E162F6FA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70A2D1-A805-524C-96C2-323AB1C3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1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71B05-F59C-FE4C-9E12-1F840E52E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A6B84F-A089-0A47-A307-355675695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9C380B-C3DC-BC4A-965B-AA0926EA4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CB5DE-1AA2-D446-AA2E-B6EC9A3D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852160-3F54-BC4B-AC6A-CCF366D1F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D27ACD-406C-B441-891E-CCA0D4BE3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5CFAF-35BA-3940-A1D0-67AC01BA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80267-E25E-9941-B7DD-79201F205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265EF-D510-C94D-98C4-A4CE5535A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520D3-5F91-8F46-A609-939E73980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B9E3B-FC3C-B14C-842B-DECD799E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7111F-E28E-894B-9AA7-C4A4382E4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091809-3A12-0E4E-B821-F53D1EE22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6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3385C-63A4-F641-82AF-A18B008F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D46900-3303-5845-A295-226F213EB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59B1E-1299-2B49-8BCA-CA18EB321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97427-02E5-AC42-ACFF-0A7E5913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CEFC66-25F0-BB40-BAE8-41500558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CA807-AA19-F64D-9608-ECC8F66E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3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FBF331-5C64-A541-AE28-2734DB483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02DC0-C04A-1445-8866-3424D2F8F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15765-D04F-364B-BD80-296B8AD3E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AC013-69E2-CD46-8C0B-F45DF41573EA}" type="datetimeFigureOut">
              <a:rPr lang="en-US" smtClean="0"/>
              <a:t>8/31/22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B1B2B-E01D-3143-9971-773A4158E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381E-A8D7-974A-A223-6B84E3222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BD065-C161-6543-AD7C-0D5B292F8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6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D3D41-F4B1-6C4C-BA37-99D99F7425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2285" y="1282390"/>
            <a:ext cx="7092176" cy="1034392"/>
          </a:xfrm>
        </p:spPr>
        <p:txBody>
          <a:bodyPr/>
          <a:lstStyle/>
          <a:p>
            <a:pPr algn="l"/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30553-E335-F946-83AE-C9A14B594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2285" y="2617845"/>
            <a:ext cx="7092176" cy="1655762"/>
          </a:xfrm>
        </p:spPr>
        <p:txBody>
          <a:bodyPr/>
          <a:lstStyle/>
          <a:p>
            <a:pPr algn="l"/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AB2FD9-A245-2145-89FF-C74B5165D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5379" y="3939049"/>
            <a:ext cx="3816623" cy="38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6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79605-B5C3-4347-94ED-A5C04AC46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562"/>
            <a:ext cx="10515600" cy="938252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DC9F6-09BC-2E4F-8C08-11A0A0637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4751"/>
            <a:ext cx="10515600" cy="3351019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C8B95B-5330-2A42-9275-5BBB466E9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14" y="-892603"/>
            <a:ext cx="2918951" cy="291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7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79605-B5C3-4347-94ED-A5C04AC46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1562"/>
            <a:ext cx="10515600" cy="938252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DC9F6-09BC-2E4F-8C08-11A0A0637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4751"/>
            <a:ext cx="10515600" cy="3935568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C8B95B-5330-2A42-9275-5BBB466E9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14" y="-892603"/>
            <a:ext cx="2918951" cy="291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399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AB46564-21AA-C24D-A302-1B225A0E0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908" y="1417969"/>
            <a:ext cx="5170323" cy="962994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50B8FBA-2EBE-4045-A6A6-E959146BC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14" y="1419693"/>
            <a:ext cx="5221288" cy="4083788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49A274-F831-5A42-A96A-03FD2F068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7908" y="2788524"/>
            <a:ext cx="5170323" cy="2660839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C8B95B-5330-2A42-9275-5BBB466E9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14" y="-892603"/>
            <a:ext cx="2918951" cy="291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1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AB46564-21AA-C24D-A302-1B225A0E0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7908" y="1417969"/>
            <a:ext cx="5170323" cy="962994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50B8FBA-2EBE-4045-A6A6-E959146BC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14" y="1419693"/>
            <a:ext cx="5221288" cy="4841622"/>
          </a:xfrm>
        </p:spPr>
        <p:txBody>
          <a:bodyPr/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49A274-F831-5A42-A96A-03FD2F0682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7908" y="2788524"/>
            <a:ext cx="5170323" cy="3472791"/>
          </a:xfrm>
        </p:spPr>
        <p:txBody>
          <a:bodyPr/>
          <a:lstStyle/>
          <a:p>
            <a:endParaRPr lang="en-US" dirty="0">
              <a:latin typeface="Times" pitchFamily="2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C8B95B-5330-2A42-9275-5BBB466E9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14" y="-892603"/>
            <a:ext cx="2918951" cy="291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65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Macintosh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2022-08-31T13:33:09Z</dcterms:created>
  <dcterms:modified xsi:type="dcterms:W3CDTF">2022-08-31T14:32:48Z</dcterms:modified>
</cp:coreProperties>
</file>