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C529"/>
    <a:srgbClr val="1856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9"/>
    <p:restoredTop sz="94674"/>
  </p:normalViewPr>
  <p:slideViewPr>
    <p:cSldViewPr snapToGrid="0" snapToObjects="1" showGuides="1">
      <p:cViewPr varScale="1">
        <p:scale>
          <a:sx n="82" d="100"/>
          <a:sy n="82" d="100"/>
        </p:scale>
        <p:origin x="192" y="976"/>
      </p:cViewPr>
      <p:guideLst>
        <p:guide orient="horz" pos="2160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9C4A7-2806-BD41-A568-4B5524CF06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294B65-2984-2843-89E3-8E822BA6B7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0C67D-882A-4242-91BC-F4811B3D0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1D18E-3216-5744-AABA-31D02D640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28AB8C-B47D-3C4A-9ACE-78DFF6B14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005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08732-B7CD-B94C-BEB5-178A3D047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E9B4CB-88E1-0749-899C-838B866FE5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4FC7FA-4817-3347-8FCF-85EE4B953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DE64E-370C-4E42-9638-536F7BC1A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830C2-49DA-A84D-A8E2-3F43CEAA7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46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ED16F7-D567-1640-BBB9-32F71F2227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34AC25-D692-7540-ABEA-80CADC4398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79C0E-2EB0-3242-8A22-4F9E8404C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4397FD-8387-9B40-9942-173EF7B14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CC849-6CDA-BB43-B176-C828FB6A5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648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4C291-9E81-3E40-AD5E-C34A29C68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34A8A-7CF2-1A41-8896-8AF9014F98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9D9F5-6AD3-2D4E-9231-C4B9DA39F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CF4E3-AD88-1A46-B072-8C4B32F5C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F61D1-3402-C149-9131-634AD22AB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064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3C0A3-D4CF-0C4B-9CEB-CD8085364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C26DE-F430-0F43-AF93-BCB546C4A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98B577-7FE6-B844-A7B6-4637D032B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B971F2-940D-2F4E-9692-407FBA51D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067F1-4A41-2946-BE06-0F32C7CFA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913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2C947-3CE9-F440-BE33-2B9764196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D1817-B3F9-6241-9027-F709E61656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3A865D-7DD1-7D4B-BBE3-3BFDD20185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94A5E-391D-2647-A1F4-9D504C38A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63FF30-2F15-AF46-A686-51BDDF748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7EA236-719F-D443-944D-FA887B3C2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033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08524-3E7C-E14D-80BE-8028BD4C2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8EC8F7-06FC-9349-A075-5C8CFB818E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92E494-12C9-D84A-BECD-4974657E1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9EE1AA-AFFA-0545-8FC9-07BF7436B6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321BC9-61DC-AC4C-9AE7-451303349E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24E29D-5B5A-1C45-A992-2CD1BBD78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599E13-6DC7-7242-AD92-0E162F6FA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70A2D1-A805-524C-96C2-323AB1C39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316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71B05-F59C-FE4C-9E12-1F840E52E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A6B84F-A089-0A47-A307-355675695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9C380B-C3DC-BC4A-965B-AA0926EA4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ECB5DE-1AA2-D446-AA2E-B6EC9A3D3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55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852160-3F54-BC4B-AC6A-CCF366D1F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D27ACD-406C-B441-891E-CCA0D4BE3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25CFAF-35BA-3940-A1D0-67AC01BA4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9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80267-E25E-9941-B7DD-79201F205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265EF-D510-C94D-98C4-A4CE5535A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6520D3-5F91-8F46-A609-939E73980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8B9E3B-FC3C-B14C-842B-DECD799E0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17111F-E28E-894B-9AA7-C4A4382E4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091809-3A12-0E4E-B821-F53D1EE22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263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3385C-63A4-F641-82AF-A18B008F8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D46900-3303-5845-A295-226F213EBE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A59B1E-1299-2B49-8BCA-CA18EB3214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A97427-02E5-AC42-ACFF-0A7E59130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CEFC66-25F0-BB40-BAE8-41500558E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8CA807-AA19-F64D-9608-ECC8F66EA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935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FBF331-5C64-A541-AE28-2734DB483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02DC0-C04A-1445-8866-3424D2F8FD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15765-D04F-364B-BD80-296B8AD3ED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B1B2B-E01D-3143-9971-773A4158EE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4381E-A8D7-974A-A223-6B84E3222F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967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D3D41-F4B1-6C4C-BA37-99D99F7425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8012" y="1669848"/>
            <a:ext cx="7092176" cy="1034392"/>
          </a:xfrm>
        </p:spPr>
        <p:txBody>
          <a:bodyPr/>
          <a:lstStyle/>
          <a:p>
            <a:endParaRPr 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130553-E335-F946-83AE-C9A14B594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8012" y="3005303"/>
            <a:ext cx="7092176" cy="1655762"/>
          </a:xfrm>
        </p:spPr>
        <p:txBody>
          <a:bodyPr/>
          <a:lstStyle/>
          <a:p>
            <a:endParaRPr 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E86D8AF-698D-2442-8FD3-B14498BF7B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4909" y="4817940"/>
            <a:ext cx="2418381" cy="139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465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79605-B5C3-4347-94ED-A5C04AC46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1149"/>
            <a:ext cx="10515600" cy="938252"/>
          </a:xfrm>
        </p:spPr>
        <p:txBody>
          <a:bodyPr/>
          <a:lstStyle/>
          <a:p>
            <a:endParaRPr 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3DC9F6-09BC-2E4F-8C08-11A0A0637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94751"/>
            <a:ext cx="10515600" cy="3858076"/>
          </a:xfrm>
        </p:spPr>
        <p:txBody>
          <a:bodyPr/>
          <a:lstStyle/>
          <a:p>
            <a:endParaRPr lang="en-US" dirty="0"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174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2AB46564-21AA-C24D-A302-1B225A0E0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7908" y="1417969"/>
            <a:ext cx="5170323" cy="962994"/>
          </a:xfrm>
        </p:spPr>
        <p:txBody>
          <a:bodyPr/>
          <a:lstStyle/>
          <a:p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950B8FBA-2EBE-4045-A6A6-E959146BC1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723" y="623806"/>
            <a:ext cx="4384728" cy="5610387"/>
          </a:xfrm>
        </p:spPr>
        <p:txBody>
          <a:bodyPr/>
          <a:lstStyle/>
          <a:p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449A274-F831-5A42-A96A-03FD2F0682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37908" y="2788524"/>
            <a:ext cx="5170323" cy="2660839"/>
          </a:xfrm>
        </p:spPr>
        <p:txBody>
          <a:bodyPr/>
          <a:lstStyle/>
          <a:p>
            <a:endParaRPr lang="en-US" dirty="0"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017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Times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6</cp:revision>
  <dcterms:created xsi:type="dcterms:W3CDTF">2022-08-31T13:33:09Z</dcterms:created>
  <dcterms:modified xsi:type="dcterms:W3CDTF">2022-08-31T14:43:04Z</dcterms:modified>
</cp:coreProperties>
</file>